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71" r:id="rId3"/>
    <p:sldId id="275" r:id="rId4"/>
    <p:sldId id="272" r:id="rId5"/>
    <p:sldId id="273" r:id="rId6"/>
    <p:sldId id="274" r:id="rId7"/>
    <p:sldId id="257" r:id="rId8"/>
    <p:sldId id="268" r:id="rId9"/>
    <p:sldId id="269" r:id="rId10"/>
    <p:sldId id="258" r:id="rId11"/>
    <p:sldId id="267" r:id="rId12"/>
    <p:sldId id="266" r:id="rId13"/>
    <p:sldId id="265" r:id="rId14"/>
    <p:sldId id="259" r:id="rId15"/>
    <p:sldId id="262" r:id="rId16"/>
    <p:sldId id="260" r:id="rId17"/>
    <p:sldId id="261" r:id="rId18"/>
    <p:sldId id="263" r:id="rId19"/>
    <p:sldId id="276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616F1-672C-DF74-4A4B-5F00ED312C7F}" v="306" dt="2020-08-10T13:41:41.779"/>
    <p1510:client id="{27EC15C6-254F-4473-8972-CF98B12A54D2}" v="1314" dt="2020-08-10T07:15:50.922"/>
    <p1510:client id="{AE25FF0C-522E-719D-C4C6-881C222E05B3}" v="2743" dt="2020-08-09T20:42:41.201"/>
    <p1510:client id="{BECD1461-7EF3-5786-089A-5B120073BD5F}" v="6" dt="2020-08-10T03:39:23.368"/>
    <p1510:client id="{E0789E66-DE43-5123-4825-D256538937FB}" v="8" dt="2020-08-10T15:14:48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Turcotte" userId="S::jturcotte0406@conestogac.on.ca::315ed96f-9749-4a68-ac58-30aff54665d1" providerId="AD" clId="Web-{BECD1461-7EF3-5786-089A-5B120073BD5F}"/>
    <pc:docChg chg="modSld">
      <pc:chgData name="Justin Turcotte" userId="S::jturcotte0406@conestogac.on.ca::315ed96f-9749-4a68-ac58-30aff54665d1" providerId="AD" clId="Web-{BECD1461-7EF3-5786-089A-5B120073BD5F}" dt="2020-08-10T03:39:23.368" v="5"/>
      <pc:docMkLst>
        <pc:docMk/>
      </pc:docMkLst>
      <pc:sldChg chg="addSp delSp modSp">
        <pc:chgData name="Justin Turcotte" userId="S::jturcotte0406@conestogac.on.ca::315ed96f-9749-4a68-ac58-30aff54665d1" providerId="AD" clId="Web-{BECD1461-7EF3-5786-089A-5B120073BD5F}" dt="2020-08-10T03:39:23.368" v="5"/>
        <pc:sldMkLst>
          <pc:docMk/>
          <pc:sldMk cId="1014300057" sldId="266"/>
        </pc:sldMkLst>
        <pc:spChg chg="add del mod">
          <ac:chgData name="Justin Turcotte" userId="S::jturcotte0406@conestogac.on.ca::315ed96f-9749-4a68-ac58-30aff54665d1" providerId="AD" clId="Web-{BECD1461-7EF3-5786-089A-5B120073BD5F}" dt="2020-08-10T03:39:23.368" v="5"/>
          <ac:spMkLst>
            <pc:docMk/>
            <pc:sldMk cId="1014300057" sldId="266"/>
            <ac:spMk id="5" creationId="{43183AAA-7C93-4790-AECE-61394367AA1D}"/>
          </ac:spMkLst>
        </pc:spChg>
        <pc:picChg chg="add mod ord">
          <ac:chgData name="Justin Turcotte" userId="S::jturcotte0406@conestogac.on.ca::315ed96f-9749-4a68-ac58-30aff54665d1" providerId="AD" clId="Web-{BECD1461-7EF3-5786-089A-5B120073BD5F}" dt="2020-08-10T03:39:23.368" v="5"/>
          <ac:picMkLst>
            <pc:docMk/>
            <pc:sldMk cId="1014300057" sldId="266"/>
            <ac:picMk id="6" creationId="{9D8566FF-1C73-4BAB-B1C6-125713640031}"/>
          </ac:picMkLst>
        </pc:picChg>
        <pc:picChg chg="del">
          <ac:chgData name="Justin Turcotte" userId="S::jturcotte0406@conestogac.on.ca::315ed96f-9749-4a68-ac58-30aff54665d1" providerId="AD" clId="Web-{BECD1461-7EF3-5786-089A-5B120073BD5F}" dt="2020-08-10T03:39:20.306" v="4"/>
          <ac:picMkLst>
            <pc:docMk/>
            <pc:sldMk cId="1014300057" sldId="266"/>
            <ac:picMk id="8" creationId="{2AC1AD7C-B766-4B71-9227-BE33636119A0}"/>
          </ac:picMkLst>
        </pc:picChg>
      </pc:sldChg>
      <pc:sldChg chg="addSp delSp modSp">
        <pc:chgData name="Justin Turcotte" userId="S::jturcotte0406@conestogac.on.ca::315ed96f-9749-4a68-ac58-30aff54665d1" providerId="AD" clId="Web-{BECD1461-7EF3-5786-089A-5B120073BD5F}" dt="2020-08-10T03:39:03.587" v="3" actId="14100"/>
        <pc:sldMkLst>
          <pc:docMk/>
          <pc:sldMk cId="1378056787" sldId="269"/>
        </pc:sldMkLst>
        <pc:spChg chg="add del mod">
          <ac:chgData name="Justin Turcotte" userId="S::jturcotte0406@conestogac.on.ca::315ed96f-9749-4a68-ac58-30aff54665d1" providerId="AD" clId="Web-{BECD1461-7EF3-5786-089A-5B120073BD5F}" dt="2020-08-10T03:38:41.837" v="1"/>
          <ac:spMkLst>
            <pc:docMk/>
            <pc:sldMk cId="1378056787" sldId="269"/>
            <ac:spMk id="6" creationId="{C0C7444C-1FC0-45E6-95DE-6283BC34B9EE}"/>
          </ac:spMkLst>
        </pc:spChg>
        <pc:picChg chg="del">
          <ac:chgData name="Justin Turcotte" userId="S::jturcotte0406@conestogac.on.ca::315ed96f-9749-4a68-ac58-30aff54665d1" providerId="AD" clId="Web-{BECD1461-7EF3-5786-089A-5B120073BD5F}" dt="2020-08-10T03:38:15.524" v="0"/>
          <ac:picMkLst>
            <pc:docMk/>
            <pc:sldMk cId="1378056787" sldId="269"/>
            <ac:picMk id="5" creationId="{5D11B6E6-75C0-485C-BEC0-D37688A35012}"/>
          </ac:picMkLst>
        </pc:picChg>
        <pc:picChg chg="add mod ord">
          <ac:chgData name="Justin Turcotte" userId="S::jturcotte0406@conestogac.on.ca::315ed96f-9749-4a68-ac58-30aff54665d1" providerId="AD" clId="Web-{BECD1461-7EF3-5786-089A-5B120073BD5F}" dt="2020-08-10T03:39:03.587" v="3" actId="14100"/>
          <ac:picMkLst>
            <pc:docMk/>
            <pc:sldMk cId="1378056787" sldId="269"/>
            <ac:picMk id="7" creationId="{390960A0-2933-4D01-8414-C12D6F4E9F6F}"/>
          </ac:picMkLst>
        </pc:picChg>
      </pc:sldChg>
    </pc:docChg>
  </pc:docChgLst>
  <pc:docChgLst>
    <pc:chgData name="Justin Turcotte" userId="S::jturcotte0406@conestogac.on.ca::315ed96f-9749-4a68-ac58-30aff54665d1" providerId="AD" clId="Web-{AE25FF0C-522E-719D-C4C6-881C222E05B3}"/>
    <pc:docChg chg="addSld delSld modSld addMainMaster delMainMaster">
      <pc:chgData name="Justin Turcotte" userId="S::jturcotte0406@conestogac.on.ca::315ed96f-9749-4a68-ac58-30aff54665d1" providerId="AD" clId="Web-{AE25FF0C-522E-719D-C4C6-881C222E05B3}" dt="2020-08-09T20:42:41.201" v="2728" actId="20577"/>
      <pc:docMkLst>
        <pc:docMk/>
      </pc:docMkLst>
      <pc:sldChg chg="addSp delSp modSp mod setBg modClrScheme chgLayout">
        <pc:chgData name="Justin Turcotte" userId="S::jturcotte0406@conestogac.on.ca::315ed96f-9749-4a68-ac58-30aff54665d1" providerId="AD" clId="Web-{AE25FF0C-522E-719D-C4C6-881C222E05B3}" dt="2020-08-09T20:06:14.855" v="57"/>
        <pc:sldMkLst>
          <pc:docMk/>
          <pc:sldMk cId="109857222" sldId="256"/>
        </pc:sldMkLst>
        <pc:spChg chg="mod or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6:14.730" v="56"/>
          <ac:spMkLst>
            <pc:docMk/>
            <pc:sldMk cId="109857222" sldId="256"/>
            <ac:spMk id="5" creationId="{657F69E0-C4B0-4BEC-A689-4F8D877F05D4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7" creationId="{C1FA8F66-3B85-411D-A2A6-A50DF3026D9A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6:11.183" v="54"/>
          <ac:spMkLst>
            <pc:docMk/>
            <pc:sldMk cId="109857222" sldId="256"/>
            <ac:spMk id="9" creationId="{C93D702E-F4E0-47FC-A74C-ECD9647A81AA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10" creationId="{4179E790-E691-4202-B7FA-62924FC8D195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6:14.730" v="56"/>
          <ac:spMkLst>
            <pc:docMk/>
            <pc:sldMk cId="109857222" sldId="256"/>
            <ac:spMk id="11" creationId="{8F51725E-A483-43B2-A6F2-C44F502FE033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12" creationId="{B7695657-4834-4DEB-A529-4DB28F696FE5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6:14.730" v="56"/>
          <ac:spMkLst>
            <pc:docMk/>
            <pc:sldMk cId="109857222" sldId="256"/>
            <ac:spMk id="13" creationId="{9F6380B4-6A1C-481E-8408-B4E6C75B9B81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15" creationId="{065EE0A0-4DA6-4AA2-A475-14DB03C55AFA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6:14.855" v="57"/>
          <ac:spMkLst>
            <pc:docMk/>
            <pc:sldMk cId="109857222" sldId="256"/>
            <ac:spMk id="17" creationId="{C6DB5293-7EEA-499F-BC82-82AE67214920}"/>
          </ac:spMkLst>
        </pc:spChg>
        <pc:picChg chg="add del">
          <ac:chgData name="Justin Turcotte" userId="S::jturcotte0406@conestogac.on.ca::315ed96f-9749-4a68-ac58-30aff54665d1" providerId="AD" clId="Web-{AE25FF0C-522E-719D-C4C6-881C222E05B3}" dt="2020-08-09T20:06:11.183" v="54"/>
          <ac:picMkLst>
            <pc:docMk/>
            <pc:sldMk cId="109857222" sldId="256"/>
            <ac:picMk id="4" creationId="{F323AF79-2FA6-4DD2-9E6D-A1E4584A935A}"/>
          </ac:picMkLst>
        </pc:picChg>
        <pc:picChg chg="add del">
          <ac:chgData name="Justin Turcotte" userId="S::jturcotte0406@conestogac.on.ca::315ed96f-9749-4a68-ac58-30aff54665d1" providerId="AD" clId="Web-{AE25FF0C-522E-719D-C4C6-881C222E05B3}" dt="2020-08-09T20:06:14.730" v="56"/>
          <ac:picMkLst>
            <pc:docMk/>
            <pc:sldMk cId="109857222" sldId="256"/>
            <ac:picMk id="6" creationId="{EA6E0B03-BF68-4D55-A0D6-84A1E97D3860}"/>
          </ac:picMkLst>
        </pc:picChg>
        <pc:picChg chg="add">
          <ac:chgData name="Justin Turcotte" userId="S::jturcotte0406@conestogac.on.ca::315ed96f-9749-4a68-ac58-30aff54665d1" providerId="AD" clId="Web-{AE25FF0C-522E-719D-C4C6-881C222E05B3}" dt="2020-08-09T20:06:14.855" v="57"/>
          <ac:picMkLst>
            <pc:docMk/>
            <pc:sldMk cId="109857222" sldId="256"/>
            <ac:picMk id="8" creationId="{C3C1220D-5E38-4388-9F8B-5F675C3AADF6}"/>
          </ac:picMkLst>
        </pc:picChg>
      </pc:sldChg>
      <pc:sldChg chg="addSp delSp modSp new mod setBg">
        <pc:chgData name="Justin Turcotte" userId="S::jturcotte0406@conestogac.on.ca::315ed96f-9749-4a68-ac58-30aff54665d1" providerId="AD" clId="Web-{AE25FF0C-522E-719D-C4C6-881C222E05B3}" dt="2020-08-09T20:08:44.199" v="104"/>
        <pc:sldMkLst>
          <pc:docMk/>
          <pc:sldMk cId="1768397828" sldId="257"/>
        </pc:sldMkLst>
        <pc:spChg chg="mod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2" creationId="{F376B911-3D89-492F-AE06-CC1FD5D35BFD}"/>
          </ac:spMkLst>
        </pc:spChg>
        <pc:spChg chg="del">
          <ac:chgData name="Justin Turcotte" userId="S::jturcotte0406@conestogac.on.ca::315ed96f-9749-4a68-ac58-30aff54665d1" providerId="AD" clId="Web-{AE25FF0C-522E-719D-C4C6-881C222E05B3}" dt="2020-08-09T20:08:14.838" v="96"/>
          <ac:spMkLst>
            <pc:docMk/>
            <pc:sldMk cId="1768397828" sldId="257"/>
            <ac:spMk id="3" creationId="{F99F2739-DCED-44CB-B844-05D232E4272D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7" creationId="{DCF4EB5C-ED25-4675-8255-2F5B12CFFCF0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9" creationId="{9514EC6E-A557-42A2-BCDC-3ABFFC5E564D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11" creationId="{905482C9-EB42-4BFE-95BF-7FD661F07657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13" creationId="{7539E646-A625-4A26-86ED-BD90EDD329F7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15" creationId="{DA182162-B517-4B41-B039-339F87FAE1D0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17" creationId="{8BEF4DBE-A60E-4AAE-9D62-1147461CD541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19" creationId="{33955649-790D-4997-9D50-C1D8E32C1BE5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21" creationId="{18839B1D-4A8C-403C-9D1B-B83CF1DB6A39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23" creationId="{19818AF9-99F4-4DD9-A3EB-0A3477509A62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25" creationId="{DCF4EB5C-ED25-4675-8255-2F5B12CFFCF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26" creationId="{9514EC6E-A557-42A2-BCDC-3ABFFC5E564D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27" creationId="{905482C9-EB42-4BFE-95BF-7FD661F07657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28" creationId="{DCF4EB5C-ED25-4675-8255-2F5B12CFFCF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29" creationId="{7539E646-A625-4A26-86ED-BD90EDD329F7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30" creationId="{9514EC6E-A557-42A2-BCDC-3ABFFC5E564D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31" creationId="{DA182162-B517-4B41-B039-339F87FAE1D0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32" creationId="{905482C9-EB42-4BFE-95BF-7FD661F0765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33" creationId="{8BEF4DBE-A60E-4AAE-9D62-1147461CD541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34" creationId="{7539E646-A625-4A26-86ED-BD90EDD329F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35" creationId="{33955649-790D-4997-9D50-C1D8E32C1BE5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36" creationId="{328C565D-A991-4381-AC37-76A58A4A128F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37" creationId="{18839B1D-4A8C-403C-9D1B-B83CF1DB6A39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38" creationId="{B7180431-F4DE-415D-BCBB-9316423C37C1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40" creationId="{EEABD997-5EF9-4E9B-AFBB-F6DFAAF3ADF0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08:44.168" v="103"/>
          <ac:spMkLst>
            <pc:docMk/>
            <pc:sldMk cId="1768397828" sldId="257"/>
            <ac:spMk id="42" creationId="{E9AB5EE6-A047-4B18-B998-D46DF3CC36FE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44.199" v="104"/>
          <ac:spMkLst>
            <pc:docMk/>
            <pc:sldMk cId="1768397828" sldId="257"/>
            <ac:spMk id="44" creationId="{19818AF9-99F4-4DD9-A3EB-0A3477509A62}"/>
          </ac:spMkLst>
        </pc:spChg>
      </pc:sldChg>
      <pc:sldChg chg="addSp delSp modSp new mod setBg">
        <pc:chgData name="Justin Turcotte" userId="S::jturcotte0406@conestogac.on.ca::315ed96f-9749-4a68-ac58-30aff54665d1" providerId="AD" clId="Web-{AE25FF0C-522E-719D-C4C6-881C222E05B3}" dt="2020-08-09T20:08:28.651" v="99"/>
        <pc:sldMkLst>
          <pc:docMk/>
          <pc:sldMk cId="1399453582" sldId="258"/>
        </pc:sldMkLst>
        <pc:spChg chg="mo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2" creationId="{28361BA1-15D5-4769-97BA-465AA7AF7784}"/>
          </ac:spMkLst>
        </pc:spChg>
        <pc:spChg chg="del">
          <ac:chgData name="Justin Turcotte" userId="S::jturcotte0406@conestogac.on.ca::315ed96f-9749-4a68-ac58-30aff54665d1" providerId="AD" clId="Web-{AE25FF0C-522E-719D-C4C6-881C222E05B3}" dt="2020-08-09T20:08:26.166" v="98"/>
          <ac:spMkLst>
            <pc:docMk/>
            <pc:sldMk cId="1399453582" sldId="258"/>
            <ac:spMk id="3" creationId="{37E04C51-EE95-47D6-9974-53ADABB5C0AC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7" creationId="{DCF4EB5C-ED25-4675-8255-2F5B12CFFCF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9" creationId="{9514EC6E-A557-42A2-BCDC-3ABFFC5E564D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11" creationId="{905482C9-EB42-4BFE-95BF-7FD661F0765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13" creationId="{7539E646-A625-4A26-86ED-BD90EDD329F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15" creationId="{DA182162-B517-4B41-B039-339F87FAE1D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17" creationId="{8BEF4DBE-A60E-4AAE-9D62-1147461CD541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19" creationId="{33955649-790D-4997-9D50-C1D8E32C1BE5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21" creationId="{18839B1D-4A8C-403C-9D1B-B83CF1DB6A39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28.651" v="99"/>
          <ac:spMkLst>
            <pc:docMk/>
            <pc:sldMk cId="1399453582" sldId="258"/>
            <ac:spMk id="23" creationId="{19818AF9-99F4-4DD9-A3EB-0A3477509A62}"/>
          </ac:spMkLst>
        </pc:spChg>
      </pc:sldChg>
      <pc:sldChg chg="addSp delSp modSp new mod setBg">
        <pc:chgData name="Justin Turcotte" userId="S::jturcotte0406@conestogac.on.ca::315ed96f-9749-4a68-ac58-30aff54665d1" providerId="AD" clId="Web-{AE25FF0C-522E-719D-C4C6-881C222E05B3}" dt="2020-08-09T20:08:36.604" v="101"/>
        <pc:sldMkLst>
          <pc:docMk/>
          <pc:sldMk cId="1854833203" sldId="259"/>
        </pc:sldMkLst>
        <pc:spChg chg="mo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2" creationId="{768FE293-F8FE-49D3-89F4-D49C72616DB0}"/>
          </ac:spMkLst>
        </pc:spChg>
        <pc:spChg chg="del">
          <ac:chgData name="Justin Turcotte" userId="S::jturcotte0406@conestogac.on.ca::315ed96f-9749-4a68-ac58-30aff54665d1" providerId="AD" clId="Web-{AE25FF0C-522E-719D-C4C6-881C222E05B3}" dt="2020-08-09T20:08:33.838" v="100"/>
          <ac:spMkLst>
            <pc:docMk/>
            <pc:sldMk cId="1854833203" sldId="259"/>
            <ac:spMk id="3" creationId="{EA40183E-3926-477A-9E9F-FBE1FC648798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7" creationId="{DCF4EB5C-ED25-4675-8255-2F5B12CFFCF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9" creationId="{9514EC6E-A557-42A2-BCDC-3ABFFC5E564D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11" creationId="{905482C9-EB42-4BFE-95BF-7FD661F0765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13" creationId="{7539E646-A625-4A26-86ED-BD90EDD329F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15" creationId="{DA182162-B517-4B41-B039-339F87FAE1D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17" creationId="{8BEF4DBE-A60E-4AAE-9D62-1147461CD541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19" creationId="{33955649-790D-4997-9D50-C1D8E32C1BE5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21" creationId="{18839B1D-4A8C-403C-9D1B-B83CF1DB6A39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08:36.604" v="101"/>
          <ac:spMkLst>
            <pc:docMk/>
            <pc:sldMk cId="1854833203" sldId="259"/>
            <ac:spMk id="23" creationId="{19818AF9-99F4-4DD9-A3EB-0A3477509A62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17:18.648" v="403" actId="20577"/>
        <pc:sldMkLst>
          <pc:docMk/>
          <pc:sldMk cId="3796571244" sldId="260"/>
        </pc:sldMkLst>
        <pc:spChg chg="mod">
          <ac:chgData name="Justin Turcotte" userId="S::jturcotte0406@conestogac.on.ca::315ed96f-9749-4a68-ac58-30aff54665d1" providerId="AD" clId="Web-{AE25FF0C-522E-719D-C4C6-881C222E05B3}" dt="2020-08-09T20:10:07.449" v="126" actId="20577"/>
          <ac:spMkLst>
            <pc:docMk/>
            <pc:sldMk cId="3796571244" sldId="260"/>
            <ac:spMk id="2" creationId="{99C20E92-0DD5-4AD8-8AA1-702A3216B978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17:18.648" v="403" actId="20577"/>
          <ac:spMkLst>
            <pc:docMk/>
            <pc:sldMk cId="3796571244" sldId="260"/>
            <ac:spMk id="3" creationId="{835EF8BB-FE3D-4321-8125-8F71E9FBFBB2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16:51.039" v="392" actId="20577"/>
          <ac:spMkLst>
            <pc:docMk/>
            <pc:sldMk cId="3796571244" sldId="260"/>
            <ac:spMk id="4" creationId="{BD5FA42D-6023-49CF-AD5A-63A196293508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19:20.490" v="676" actId="20577"/>
        <pc:sldMkLst>
          <pc:docMk/>
          <pc:sldMk cId="2980519361" sldId="261"/>
        </pc:sldMkLst>
        <pc:spChg chg="mod">
          <ac:chgData name="Justin Turcotte" userId="S::jturcotte0406@conestogac.on.ca::315ed96f-9749-4a68-ac58-30aff54665d1" providerId="AD" clId="Web-{AE25FF0C-522E-719D-C4C6-881C222E05B3}" dt="2020-08-09T20:17:57.038" v="420" actId="20577"/>
          <ac:spMkLst>
            <pc:docMk/>
            <pc:sldMk cId="2980519361" sldId="261"/>
            <ac:spMk id="2" creationId="{957A6EAA-CBB2-4D95-84F4-4DFA0056255B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19:20.490" v="676" actId="20577"/>
          <ac:spMkLst>
            <pc:docMk/>
            <pc:sldMk cId="2980519361" sldId="261"/>
            <ac:spMk id="3" creationId="{043795F5-4E9A-42A0-96D5-9B61F41128FB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21:56.739" v="1143" actId="20577"/>
        <pc:sldMkLst>
          <pc:docMk/>
          <pc:sldMk cId="203482589" sldId="262"/>
        </pc:sldMkLst>
        <pc:spChg chg="mod">
          <ac:chgData name="Justin Turcotte" userId="S::jturcotte0406@conestogac.on.ca::315ed96f-9749-4a68-ac58-30aff54665d1" providerId="AD" clId="Web-{AE25FF0C-522E-719D-C4C6-881C222E05B3}" dt="2020-08-09T20:20:22.568" v="854" actId="20577"/>
          <ac:spMkLst>
            <pc:docMk/>
            <pc:sldMk cId="203482589" sldId="262"/>
            <ac:spMk id="2" creationId="{1F04F2B5-1B85-4865-A99A-E93BA85BA6C8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21:56.739" v="1143" actId="20577"/>
          <ac:spMkLst>
            <pc:docMk/>
            <pc:sldMk cId="203482589" sldId="262"/>
            <ac:spMk id="3" creationId="{58BB27D4-AC2D-4EEE-A2AC-8DFF79A38FEA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24:31.659" v="1458" actId="20577"/>
        <pc:sldMkLst>
          <pc:docMk/>
          <pc:sldMk cId="2319712180" sldId="263"/>
        </pc:sldMkLst>
        <pc:spChg chg="mod">
          <ac:chgData name="Justin Turcotte" userId="S::jturcotte0406@conestogac.on.ca::315ed96f-9749-4a68-ac58-30aff54665d1" providerId="AD" clId="Web-{AE25FF0C-522E-719D-C4C6-881C222E05B3}" dt="2020-08-09T20:22:55.223" v="1189" actId="20577"/>
          <ac:spMkLst>
            <pc:docMk/>
            <pc:sldMk cId="2319712180" sldId="263"/>
            <ac:spMk id="2" creationId="{EB98F463-F311-4F8F-A806-76240F8F90D8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24:31.659" v="1458" actId="20577"/>
          <ac:spMkLst>
            <pc:docMk/>
            <pc:sldMk cId="2319712180" sldId="263"/>
            <ac:spMk id="3" creationId="{02135883-944D-47F6-9756-12294703E7DD}"/>
          </ac:spMkLst>
        </pc:spChg>
      </pc:sldChg>
      <pc:sldChg chg="new del">
        <pc:chgData name="Justin Turcotte" userId="S::jturcotte0406@conestogac.on.ca::315ed96f-9749-4a68-ac58-30aff54665d1" providerId="AD" clId="Web-{AE25FF0C-522E-719D-C4C6-881C222E05B3}" dt="2020-08-09T20:24:55.706" v="1461"/>
        <pc:sldMkLst>
          <pc:docMk/>
          <pc:sldMk cId="193599478" sldId="264"/>
        </pc:sldMkLst>
      </pc:sldChg>
      <pc:sldChg chg="addSp delSp modSp new del mod setBg setClrOvrMap">
        <pc:chgData name="Justin Turcotte" userId="S::jturcotte0406@conestogac.on.ca::315ed96f-9749-4a68-ac58-30aff54665d1" providerId="AD" clId="Web-{AE25FF0C-522E-719D-C4C6-881C222E05B3}" dt="2020-08-09T20:26:18.908" v="1491"/>
        <pc:sldMkLst>
          <pc:docMk/>
          <pc:sldMk cId="261658053" sldId="264"/>
        </pc:sldMkLst>
        <pc:spChg chg="mo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2" creationId="{360D0FB7-9BE7-4C00-AB3F-E2B385338BE3}"/>
          </ac:spMkLst>
        </pc:spChg>
        <pc:spChg chg="del mo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3" creationId="{89E9DB70-F7C5-4146-B924-114929C848FB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5" creationId="{DCF4EB5C-ED25-4675-8255-2F5B12CFFCF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6" creationId="{9514EC6E-A557-42A2-BCDC-3ABFFC5E564D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7" creationId="{905482C9-EB42-4BFE-95BF-7FD661F07657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26:04.689" v="1489"/>
          <ac:spMkLst>
            <pc:docMk/>
            <pc:sldMk cId="261658053" sldId="264"/>
            <ac:spMk id="8" creationId="{9B6B47BF-F3D0-4678-9B20-DA45E1BCAD6C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26:04.689" v="1489"/>
          <ac:spMkLst>
            <pc:docMk/>
            <pc:sldMk cId="261658053" sldId="264"/>
            <ac:spMk id="10" creationId="{19334917-3673-4EF2-BA7C-CC83AEEEAE37}"/>
          </ac:spMkLst>
        </pc:spChg>
        <pc:spChg chg="add del">
          <ac:chgData name="Justin Turcotte" userId="S::jturcotte0406@conestogac.on.ca::315ed96f-9749-4a68-ac58-30aff54665d1" providerId="AD" clId="Web-{AE25FF0C-522E-719D-C4C6-881C222E05B3}" dt="2020-08-09T20:26:04.689" v="1489"/>
          <ac:spMkLst>
            <pc:docMk/>
            <pc:sldMk cId="261658053" sldId="264"/>
            <ac:spMk id="12" creationId="{E1589AE1-C0FC-4B66-9C0D-9EB92F40F44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14" creationId="{7539E646-A625-4A26-86ED-BD90EDD329F7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16" creationId="{DA182162-B517-4B41-B039-339F87FAE1D0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18" creationId="{8BEF4DBE-A60E-4AAE-9D62-1147461CD541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20" creationId="{33955649-790D-4997-9D50-C1D8E32C1BE5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22" creationId="{18839B1D-4A8C-403C-9D1B-B83CF1DB6A39}"/>
          </ac:spMkLst>
        </pc:spChg>
        <pc:spChg chg="add">
          <ac:chgData name="Justin Turcotte" userId="S::jturcotte0406@conestogac.on.ca::315ed96f-9749-4a68-ac58-30aff54665d1" providerId="AD" clId="Web-{AE25FF0C-522E-719D-C4C6-881C222E05B3}" dt="2020-08-09T20:26:04.721" v="1490"/>
          <ac:spMkLst>
            <pc:docMk/>
            <pc:sldMk cId="261658053" sldId="264"/>
            <ac:spMk id="24" creationId="{19818AF9-99F4-4DD9-A3EB-0A3477509A62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26:27.846" v="1512" actId="20577"/>
        <pc:sldMkLst>
          <pc:docMk/>
          <pc:sldMk cId="4138316217" sldId="264"/>
        </pc:sldMkLst>
        <pc:spChg chg="mod">
          <ac:chgData name="Justin Turcotte" userId="S::jturcotte0406@conestogac.on.ca::315ed96f-9749-4a68-ac58-30aff54665d1" providerId="AD" clId="Web-{AE25FF0C-522E-719D-C4C6-881C222E05B3}" dt="2020-08-09T20:26:27.846" v="1512" actId="20577"/>
          <ac:spMkLst>
            <pc:docMk/>
            <pc:sldMk cId="4138316217" sldId="264"/>
            <ac:spMk id="2" creationId="{BDF60B90-F2B3-4FF1-BFA4-56D31FB9143F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36:19.454" v="2216" actId="20577"/>
        <pc:sldMkLst>
          <pc:docMk/>
          <pc:sldMk cId="4000529757" sldId="265"/>
        </pc:sldMkLst>
        <pc:spChg chg="mod">
          <ac:chgData name="Justin Turcotte" userId="S::jturcotte0406@conestogac.on.ca::315ed96f-9749-4a68-ac58-30aff54665d1" providerId="AD" clId="Web-{AE25FF0C-522E-719D-C4C6-881C222E05B3}" dt="2020-08-09T20:28:29.219" v="1576" actId="20577"/>
          <ac:spMkLst>
            <pc:docMk/>
            <pc:sldMk cId="4000529757" sldId="265"/>
            <ac:spMk id="2" creationId="{D5268613-CBA1-4CAE-B9A7-4ED7271F3A8B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36:19.454" v="2216" actId="20577"/>
          <ac:spMkLst>
            <pc:docMk/>
            <pc:sldMk cId="4000529757" sldId="265"/>
            <ac:spMk id="3" creationId="{D37890B4-F40C-48D5-8B54-7AC4A6327102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34:01.622" v="2062" actId="20577"/>
        <pc:sldMkLst>
          <pc:docMk/>
          <pc:sldMk cId="1014300057" sldId="266"/>
        </pc:sldMkLst>
        <pc:spChg chg="mod">
          <ac:chgData name="Justin Turcotte" userId="S::jturcotte0406@conestogac.on.ca::315ed96f-9749-4a68-ac58-30aff54665d1" providerId="AD" clId="Web-{AE25FF0C-522E-719D-C4C6-881C222E05B3}" dt="2020-08-09T20:32:37.639" v="1934" actId="20577"/>
          <ac:spMkLst>
            <pc:docMk/>
            <pc:sldMk cId="1014300057" sldId="266"/>
            <ac:spMk id="2" creationId="{AEFEE285-C5C3-4716-8B92-0448BC4030F0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34:01.622" v="2062" actId="20577"/>
          <ac:spMkLst>
            <pc:docMk/>
            <pc:sldMk cId="1014300057" sldId="266"/>
            <ac:spMk id="3" creationId="{C331C5A9-7EA7-4B00-BA66-89A808F3BFB8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36:06.407" v="2208" actId="20577"/>
        <pc:sldMkLst>
          <pc:docMk/>
          <pc:sldMk cId="1430847951" sldId="267"/>
        </pc:sldMkLst>
        <pc:spChg chg="mod">
          <ac:chgData name="Justin Turcotte" userId="S::jturcotte0406@conestogac.on.ca::315ed96f-9749-4a68-ac58-30aff54665d1" providerId="AD" clId="Web-{AE25FF0C-522E-719D-C4C6-881C222E05B3}" dt="2020-08-09T20:34:55.626" v="2078" actId="20577"/>
          <ac:spMkLst>
            <pc:docMk/>
            <pc:sldMk cId="1430847951" sldId="267"/>
            <ac:spMk id="2" creationId="{5039F551-E5E6-4689-9564-227E7804D0DF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36:06.407" v="2208" actId="20577"/>
          <ac:spMkLst>
            <pc:docMk/>
            <pc:sldMk cId="1430847951" sldId="267"/>
            <ac:spMk id="3" creationId="{EF461F62-B1A9-49FA-9BB2-0D1C7733B965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42:41.201" v="2727" actId="20577"/>
        <pc:sldMkLst>
          <pc:docMk/>
          <pc:sldMk cId="1579458207" sldId="268"/>
        </pc:sldMkLst>
        <pc:spChg chg="mod">
          <ac:chgData name="Justin Turcotte" userId="S::jturcotte0406@conestogac.on.ca::315ed96f-9749-4a68-ac58-30aff54665d1" providerId="AD" clId="Web-{AE25FF0C-522E-719D-C4C6-881C222E05B3}" dt="2020-08-09T20:39:12.093" v="2319" actId="20577"/>
          <ac:spMkLst>
            <pc:docMk/>
            <pc:sldMk cId="1579458207" sldId="268"/>
            <ac:spMk id="2" creationId="{547C8CB6-B32D-4EF7-8C5A-7463B46AC1A0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42:41.201" v="2727" actId="20577"/>
          <ac:spMkLst>
            <pc:docMk/>
            <pc:sldMk cId="1579458207" sldId="268"/>
            <ac:spMk id="3" creationId="{8181858D-0234-4115-AC7F-E7F7C01CC0DE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42:33.920" v="2715" actId="20577"/>
          <ac:spMkLst>
            <pc:docMk/>
            <pc:sldMk cId="1579458207" sldId="268"/>
            <ac:spMk id="4" creationId="{738CCA0D-6A85-464D-8F86-9E5797800702}"/>
          </ac:spMkLst>
        </pc:spChg>
      </pc:sldChg>
      <pc:sldChg chg="modSp new">
        <pc:chgData name="Justin Turcotte" userId="S::jturcotte0406@conestogac.on.ca::315ed96f-9749-4a68-ac58-30aff54665d1" providerId="AD" clId="Web-{AE25FF0C-522E-719D-C4C6-881C222E05B3}" dt="2020-08-09T20:41:33.670" v="2583" actId="20577"/>
        <pc:sldMkLst>
          <pc:docMk/>
          <pc:sldMk cId="1378056787" sldId="269"/>
        </pc:sldMkLst>
        <pc:spChg chg="mod">
          <ac:chgData name="Justin Turcotte" userId="S::jturcotte0406@conestogac.on.ca::315ed96f-9749-4a68-ac58-30aff54665d1" providerId="AD" clId="Web-{AE25FF0C-522E-719D-C4C6-881C222E05B3}" dt="2020-08-09T20:41:09.561" v="2533" actId="20577"/>
          <ac:spMkLst>
            <pc:docMk/>
            <pc:sldMk cId="1378056787" sldId="269"/>
            <ac:spMk id="2" creationId="{085C1B35-0B85-4FEE-A7A7-7A9177ACB9D1}"/>
          </ac:spMkLst>
        </pc:spChg>
        <pc:spChg chg="mod">
          <ac:chgData name="Justin Turcotte" userId="S::jturcotte0406@conestogac.on.ca::315ed96f-9749-4a68-ac58-30aff54665d1" providerId="AD" clId="Web-{AE25FF0C-522E-719D-C4C6-881C222E05B3}" dt="2020-08-09T20:41:33.670" v="2583" actId="20577"/>
          <ac:spMkLst>
            <pc:docMk/>
            <pc:sldMk cId="1378056787" sldId="269"/>
            <ac:spMk id="3" creationId="{5C29E908-3673-4E06-91A4-1B65CA5BABCE}"/>
          </ac:spMkLst>
        </pc:spChg>
      </pc:sldChg>
      <pc:sldMasterChg chg="del delSldLayout">
        <pc:chgData name="Justin Turcotte" userId="S::jturcotte0406@conestogac.on.ca::315ed96f-9749-4a68-ac58-30aff54665d1" providerId="AD" clId="Web-{AE25FF0C-522E-719D-C4C6-881C222E05B3}" dt="2020-08-09T20:05:22.590" v="0"/>
        <pc:sldMasterMkLst>
          <pc:docMk/>
          <pc:sldMasterMk cId="2460954070" sldId="2147483660"/>
        </pc:sldMasterMkLst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ustin Turcotte" userId="S::jturcotte0406@conestogac.on.ca::315ed96f-9749-4a68-ac58-30aff54665d1" providerId="AD" clId="Web-{AE25FF0C-522E-719D-C4C6-881C222E05B3}" dt="2020-08-09T20:05:22.59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Justin Turcotte" userId="S::jturcotte0406@conestogac.on.ca::315ed96f-9749-4a68-ac58-30aff54665d1" providerId="AD" clId="Web-{AE25FF0C-522E-719D-C4C6-881C222E05B3}" dt="2020-08-09T20:06:14.855" v="57"/>
        <pc:sldMasterMkLst>
          <pc:docMk/>
          <pc:sldMasterMk cId="892100715" sldId="2147483672"/>
        </pc:sldMasterMkLst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2808365931" sldId="2147483673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899720687" sldId="2147483674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3487932910" sldId="2147483675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1377219853" sldId="2147483676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3797441039" sldId="2147483677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37911055" sldId="2147483678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222665716" sldId="2147483679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2695151504" sldId="2147483680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777462418" sldId="2147483681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970659083" sldId="2147483682"/>
          </pc:sldLayoutMkLst>
        </pc:sldLayoutChg>
        <pc:sldLayoutChg chg="add del mod replI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892100715" sldId="2147483672"/>
            <pc:sldLayoutMk cId="2860277193" sldId="2147483683"/>
          </pc:sldLayoutMkLst>
        </pc:sldLayoutChg>
      </pc:sldMasterChg>
      <pc:sldMasterChg chg="add del replId addSldLayout delSldLayout">
        <pc:chgData name="Justin Turcotte" userId="S::jturcotte0406@conestogac.on.ca::315ed96f-9749-4a68-ac58-30aff54665d1" providerId="AD" clId="Web-{AE25FF0C-522E-719D-C4C6-881C222E05B3}" dt="2020-08-09T20:06:11.183" v="54"/>
        <pc:sldMasterMkLst>
          <pc:docMk/>
          <pc:sldMasterMk cId="2923488855" sldId="2147483684"/>
        </pc:sldMasterMkLst>
        <pc:sldLayoutChg chg="add del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2086501349" sldId="2147483685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1622750420" sldId="2147483686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1497491186" sldId="2147483687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2554223227" sldId="2147483688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1195894511" sldId="2147483689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1414095104" sldId="2147483690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327357739" sldId="2147483691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169812343" sldId="2147483692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3437377384" sldId="2147483693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40449323" sldId="2147483694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3506025285" sldId="2147483695"/>
          </pc:sldLayoutMkLst>
        </pc:sldLayoutChg>
        <pc:sldLayoutChg chg="add del replId">
          <pc:chgData name="Justin Turcotte" userId="S::jturcotte0406@conestogac.on.ca::315ed96f-9749-4a68-ac58-30aff54665d1" providerId="AD" clId="Web-{AE25FF0C-522E-719D-C4C6-881C222E05B3}" dt="2020-08-09T20:06:11.183" v="54"/>
          <pc:sldLayoutMkLst>
            <pc:docMk/>
            <pc:sldMasterMk cId="2923488855" sldId="2147483684"/>
            <pc:sldLayoutMk cId="2568869432" sldId="2147483696"/>
          </pc:sldLayoutMkLst>
        </pc:sldLayoutChg>
      </pc:sldMasterChg>
      <pc:sldMasterChg chg="add del addSldLayout delSldLayout">
        <pc:chgData name="Justin Turcotte" userId="S::jturcotte0406@conestogac.on.ca::315ed96f-9749-4a68-ac58-30aff54665d1" providerId="AD" clId="Web-{AE25FF0C-522E-719D-C4C6-881C222E05B3}" dt="2020-08-09T20:06:14.730" v="56"/>
        <pc:sldMasterMkLst>
          <pc:docMk/>
          <pc:sldMasterMk cId="863169101" sldId="2147483716"/>
        </pc:sldMasterMkLst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871394477" sldId="2147483705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2556441895" sldId="2147483706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152357701" sldId="2147483707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863694449" sldId="2147483708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2283876327" sldId="2147483709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2165403990" sldId="2147483710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3949322951" sldId="2147483711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3287215028" sldId="2147483712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3182664729" sldId="2147483713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4260016694" sldId="2147483714"/>
          </pc:sldLayoutMkLst>
        </pc:sldLayoutChg>
        <pc:sldLayoutChg chg="add del">
          <pc:chgData name="Justin Turcotte" userId="S::jturcotte0406@conestogac.on.ca::315ed96f-9749-4a68-ac58-30aff54665d1" providerId="AD" clId="Web-{AE25FF0C-522E-719D-C4C6-881C222E05B3}" dt="2020-08-09T20:06:14.730" v="56"/>
          <pc:sldLayoutMkLst>
            <pc:docMk/>
            <pc:sldMasterMk cId="863169101" sldId="2147483716"/>
            <pc:sldLayoutMk cId="2877681371" sldId="2147483715"/>
          </pc:sldLayoutMkLst>
        </pc:sldLayoutChg>
      </pc:sldMasterChg>
      <pc:sldMasterChg chg="add addSldLayout">
        <pc:chgData name="Justin Turcotte" userId="S::jturcotte0406@conestogac.on.ca::315ed96f-9749-4a68-ac58-30aff54665d1" providerId="AD" clId="Web-{AE25FF0C-522E-719D-C4C6-881C222E05B3}" dt="2020-08-09T20:06:14.855" v="57"/>
        <pc:sldMasterMkLst>
          <pc:docMk/>
          <pc:sldMasterMk cId="4241569053" sldId="2147483755"/>
        </pc:sldMasterMkLst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418035527" sldId="2147483744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161954195" sldId="2147483745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1864876982" sldId="2147483746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448270496" sldId="2147483747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1097716058" sldId="2147483748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1514615404" sldId="2147483749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2794636797" sldId="2147483750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23502638" sldId="2147483751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1869901535" sldId="2147483752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360939909" sldId="2147483753"/>
          </pc:sldLayoutMkLst>
        </pc:sldLayoutChg>
        <pc:sldLayoutChg chg="add">
          <pc:chgData name="Justin Turcotte" userId="S::jturcotte0406@conestogac.on.ca::315ed96f-9749-4a68-ac58-30aff54665d1" providerId="AD" clId="Web-{AE25FF0C-522E-719D-C4C6-881C222E05B3}" dt="2020-08-09T20:06:14.855" v="57"/>
          <pc:sldLayoutMkLst>
            <pc:docMk/>
            <pc:sldMasterMk cId="4241569053" sldId="2147483755"/>
            <pc:sldLayoutMk cId="1229289012" sldId="2147483754"/>
          </pc:sldLayoutMkLst>
        </pc:sldLayoutChg>
      </pc:sldMasterChg>
    </pc:docChg>
  </pc:docChgLst>
  <pc:docChgLst>
    <pc:chgData name="Daniel Dreise" userId="7d21fc26-8a8a-46e5-815b-77bde40f0948" providerId="ADAL" clId="{27EC15C6-254F-4473-8972-CF98B12A54D2}"/>
    <pc:docChg chg="undo redo custSel mod addSld delSld modSld sldOrd">
      <pc:chgData name="Daniel Dreise" userId="7d21fc26-8a8a-46e5-815b-77bde40f0948" providerId="ADAL" clId="{27EC15C6-254F-4473-8972-CF98B12A54D2}" dt="2020-08-10T07:16:18.496" v="2399" actId="478"/>
      <pc:docMkLst>
        <pc:docMk/>
      </pc:docMkLst>
      <pc:sldChg chg="addSp delSp modSp mod setBg setClrOvrMap">
        <pc:chgData name="Daniel Dreise" userId="7d21fc26-8a8a-46e5-815b-77bde40f0948" providerId="ADAL" clId="{27EC15C6-254F-4473-8972-CF98B12A54D2}" dt="2020-08-10T01:45:51.982" v="236" actId="1076"/>
        <pc:sldMkLst>
          <pc:docMk/>
          <pc:sldMk cId="109857222" sldId="256"/>
        </pc:sldMkLst>
        <pc:spChg chg="mod ord">
          <ac:chgData name="Daniel Dreise" userId="7d21fc26-8a8a-46e5-815b-77bde40f0948" providerId="ADAL" clId="{27EC15C6-254F-4473-8972-CF98B12A54D2}" dt="2020-08-10T01:41:03.713" v="235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7" creationId="{C1FA8F66-3B85-411D-A2A6-A50DF3026D9A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10" creationId="{4179E790-E691-4202-B7FA-62924FC8D195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12" creationId="{B7695657-4834-4DEB-A529-4DB28F696FE5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15" creationId="{065EE0A0-4DA6-4AA2-A475-14DB03C55AFA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17" creationId="{C6DB5293-7EEA-499F-BC82-82AE67214920}"/>
          </ac:spMkLst>
        </pc:spChg>
        <pc:spChg chg="add del">
          <ac:chgData name="Daniel Dreise" userId="7d21fc26-8a8a-46e5-815b-77bde40f0948" providerId="ADAL" clId="{27EC15C6-254F-4473-8972-CF98B12A54D2}" dt="2020-08-10T01:39:40.022" v="212" actId="26606"/>
          <ac:spMkLst>
            <pc:docMk/>
            <pc:sldMk cId="109857222" sldId="256"/>
            <ac:spMk id="22" creationId="{D5B012D8-7F27-4758-9AC6-C889B154BD73}"/>
          </ac:spMkLst>
        </pc:spChg>
        <pc:spChg chg="add del">
          <ac:chgData name="Daniel Dreise" userId="7d21fc26-8a8a-46e5-815b-77bde40f0948" providerId="ADAL" clId="{27EC15C6-254F-4473-8972-CF98B12A54D2}" dt="2020-08-10T01:39:40.022" v="212" actId="26606"/>
          <ac:spMkLst>
            <pc:docMk/>
            <pc:sldMk cId="109857222" sldId="256"/>
            <ac:spMk id="24" creationId="{4063B759-00FC-46D1-9898-8E8625268FAF}"/>
          </ac:spMkLst>
        </pc:spChg>
        <pc:spChg chg="add del">
          <ac:chgData name="Daniel Dreise" userId="7d21fc26-8a8a-46e5-815b-77bde40f0948" providerId="ADAL" clId="{27EC15C6-254F-4473-8972-CF98B12A54D2}" dt="2020-08-10T01:39:41.501" v="214" actId="26606"/>
          <ac:spMkLst>
            <pc:docMk/>
            <pc:sldMk cId="109857222" sldId="256"/>
            <ac:spMk id="26" creationId="{007891EC-4501-44ED-A8C8-B11B6DB767AB}"/>
          </ac:spMkLst>
        </pc:spChg>
        <pc:spChg chg="add del">
          <ac:chgData name="Daniel Dreise" userId="7d21fc26-8a8a-46e5-815b-77bde40f0948" providerId="ADAL" clId="{27EC15C6-254F-4473-8972-CF98B12A54D2}" dt="2020-08-10T01:39:42.231" v="216" actId="26606"/>
          <ac:spMkLst>
            <pc:docMk/>
            <pc:sldMk cId="109857222" sldId="256"/>
            <ac:spMk id="29" creationId="{5683D043-25BB-4AC9-8130-641179672614}"/>
          </ac:spMkLst>
        </pc:spChg>
        <pc:spChg chg="add del">
          <ac:chgData name="Daniel Dreise" userId="7d21fc26-8a8a-46e5-815b-77bde40f0948" providerId="ADAL" clId="{27EC15C6-254F-4473-8972-CF98B12A54D2}" dt="2020-08-10T01:39:42.231" v="216" actId="26606"/>
          <ac:spMkLst>
            <pc:docMk/>
            <pc:sldMk cId="109857222" sldId="256"/>
            <ac:spMk id="30" creationId="{AA61CCAC-6875-474C-8E9E-F57ABF078C2B}"/>
          </ac:spMkLst>
        </pc:spChg>
        <pc:spChg chg="add del">
          <ac:chgData name="Daniel Dreise" userId="7d21fc26-8a8a-46e5-815b-77bde40f0948" providerId="ADAL" clId="{27EC15C6-254F-4473-8972-CF98B12A54D2}" dt="2020-08-10T01:39:44.648" v="218" actId="26606"/>
          <ac:spMkLst>
            <pc:docMk/>
            <pc:sldMk cId="109857222" sldId="256"/>
            <ac:spMk id="32" creationId="{E08D4B6A-8113-4DFB-B82E-B60CAC8E0A50}"/>
          </ac:spMkLst>
        </pc:spChg>
        <pc:spChg chg="add del">
          <ac:chgData name="Daniel Dreise" userId="7d21fc26-8a8a-46e5-815b-77bde40f0948" providerId="ADAL" clId="{27EC15C6-254F-4473-8972-CF98B12A54D2}" dt="2020-08-10T01:39:44.648" v="218" actId="26606"/>
          <ac:spMkLst>
            <pc:docMk/>
            <pc:sldMk cId="109857222" sldId="256"/>
            <ac:spMk id="33" creationId="{9822E561-F97C-4CBB-A9A6-A6BF6317BC84}"/>
          </ac:spMkLst>
        </pc:spChg>
        <pc:spChg chg="add del">
          <ac:chgData name="Daniel Dreise" userId="7d21fc26-8a8a-46e5-815b-77bde40f0948" providerId="ADAL" clId="{27EC15C6-254F-4473-8972-CF98B12A54D2}" dt="2020-08-10T01:39:44.648" v="218" actId="26606"/>
          <ac:spMkLst>
            <pc:docMk/>
            <pc:sldMk cId="109857222" sldId="256"/>
            <ac:spMk id="34" creationId="{B01B0E58-A5C8-4CDA-A2E0-35DF94E59857}"/>
          </ac:spMkLst>
        </pc:spChg>
        <pc:spChg chg="add del">
          <ac:chgData name="Daniel Dreise" userId="7d21fc26-8a8a-46e5-815b-77bde40f0948" providerId="ADAL" clId="{27EC15C6-254F-4473-8972-CF98B12A54D2}" dt="2020-08-10T01:39:45.520" v="220" actId="26606"/>
          <ac:spMkLst>
            <pc:docMk/>
            <pc:sldMk cId="109857222" sldId="256"/>
            <ac:spMk id="36" creationId="{AA61CCAC-6875-474C-8E9E-F57ABF078C2B}"/>
          </ac:spMkLst>
        </pc:spChg>
        <pc:spChg chg="add del">
          <ac:chgData name="Daniel Dreise" userId="7d21fc26-8a8a-46e5-815b-77bde40f0948" providerId="ADAL" clId="{27EC15C6-254F-4473-8972-CF98B12A54D2}" dt="2020-08-10T01:39:45.520" v="220" actId="26606"/>
          <ac:spMkLst>
            <pc:docMk/>
            <pc:sldMk cId="109857222" sldId="256"/>
            <ac:spMk id="37" creationId="{5683D043-25BB-4AC9-8130-641179672614}"/>
          </ac:spMkLst>
        </pc:spChg>
        <pc:spChg chg="add del">
          <ac:chgData name="Daniel Dreise" userId="7d21fc26-8a8a-46e5-815b-77bde40f0948" providerId="ADAL" clId="{27EC15C6-254F-4473-8972-CF98B12A54D2}" dt="2020-08-10T01:39:46.839" v="222" actId="26606"/>
          <ac:spMkLst>
            <pc:docMk/>
            <pc:sldMk cId="109857222" sldId="256"/>
            <ac:spMk id="39" creationId="{85A71294-C247-450A-BB34-6E68648C95D8}"/>
          </ac:spMkLst>
        </pc:spChg>
        <pc:spChg chg="add del">
          <ac:chgData name="Daniel Dreise" userId="7d21fc26-8a8a-46e5-815b-77bde40f0948" providerId="ADAL" clId="{27EC15C6-254F-4473-8972-CF98B12A54D2}" dt="2020-08-10T01:39:46.839" v="222" actId="26606"/>
          <ac:spMkLst>
            <pc:docMk/>
            <pc:sldMk cId="109857222" sldId="256"/>
            <ac:spMk id="40" creationId="{D36A0BA4-6A63-41D3-B0FA-43799ABC4AA0}"/>
          </ac:spMkLst>
        </pc:spChg>
        <pc:spChg chg="add del">
          <ac:chgData name="Daniel Dreise" userId="7d21fc26-8a8a-46e5-815b-77bde40f0948" providerId="ADAL" clId="{27EC15C6-254F-4473-8972-CF98B12A54D2}" dt="2020-08-10T01:39:46.839" v="222" actId="26606"/>
          <ac:spMkLst>
            <pc:docMk/>
            <pc:sldMk cId="109857222" sldId="256"/>
            <ac:spMk id="41" creationId="{673313D8-D259-4D89-9CE5-14884FB40DB4}"/>
          </ac:spMkLst>
        </pc:spChg>
        <pc:spChg chg="add del">
          <ac:chgData name="Daniel Dreise" userId="7d21fc26-8a8a-46e5-815b-77bde40f0948" providerId="ADAL" clId="{27EC15C6-254F-4473-8972-CF98B12A54D2}" dt="2020-08-10T01:39:48.052" v="224" actId="26606"/>
          <ac:spMkLst>
            <pc:docMk/>
            <pc:sldMk cId="109857222" sldId="256"/>
            <ac:spMk id="43" creationId="{26B4480E-B7FF-4481-890E-043A69AE6FE2}"/>
          </ac:spMkLst>
        </pc:spChg>
        <pc:spChg chg="add del">
          <ac:chgData name="Daniel Dreise" userId="7d21fc26-8a8a-46e5-815b-77bde40f0948" providerId="ADAL" clId="{27EC15C6-254F-4473-8972-CF98B12A54D2}" dt="2020-08-10T01:39:48.052" v="224" actId="26606"/>
          <ac:spMkLst>
            <pc:docMk/>
            <pc:sldMk cId="109857222" sldId="256"/>
            <ac:spMk id="44" creationId="{8C2840C6-6494-4E12-A428-2012DA7DDF8A}"/>
          </ac:spMkLst>
        </pc:spChg>
        <pc:spChg chg="add del">
          <ac:chgData name="Daniel Dreise" userId="7d21fc26-8a8a-46e5-815b-77bde40f0948" providerId="ADAL" clId="{27EC15C6-254F-4473-8972-CF98B12A54D2}" dt="2020-08-10T01:39:48.052" v="224" actId="26606"/>
          <ac:spMkLst>
            <pc:docMk/>
            <pc:sldMk cId="109857222" sldId="256"/>
            <ac:spMk id="45" creationId="{8CF5084D-B617-4011-8406-A93B64723187}"/>
          </ac:spMkLst>
        </pc:spChg>
        <pc:spChg chg="add del">
          <ac:chgData name="Daniel Dreise" userId="7d21fc26-8a8a-46e5-815b-77bde40f0948" providerId="ADAL" clId="{27EC15C6-254F-4473-8972-CF98B12A54D2}" dt="2020-08-10T01:39:51.321" v="226" actId="26606"/>
          <ac:spMkLst>
            <pc:docMk/>
            <pc:sldMk cId="109857222" sldId="256"/>
            <ac:spMk id="47" creationId="{C1FA8F66-3B85-411D-A2A6-A50DF3026D9A}"/>
          </ac:spMkLst>
        </pc:spChg>
        <pc:spChg chg="add del">
          <ac:chgData name="Daniel Dreise" userId="7d21fc26-8a8a-46e5-815b-77bde40f0948" providerId="ADAL" clId="{27EC15C6-254F-4473-8972-CF98B12A54D2}" dt="2020-08-10T01:39:51.321" v="226" actId="26606"/>
          <ac:spMkLst>
            <pc:docMk/>
            <pc:sldMk cId="109857222" sldId="256"/>
            <ac:spMk id="48" creationId="{4179E790-E691-4202-B7FA-62924FC8D195}"/>
          </ac:spMkLst>
        </pc:spChg>
        <pc:spChg chg="add del">
          <ac:chgData name="Daniel Dreise" userId="7d21fc26-8a8a-46e5-815b-77bde40f0948" providerId="ADAL" clId="{27EC15C6-254F-4473-8972-CF98B12A54D2}" dt="2020-08-10T01:39:51.321" v="226" actId="26606"/>
          <ac:spMkLst>
            <pc:docMk/>
            <pc:sldMk cId="109857222" sldId="256"/>
            <ac:spMk id="49" creationId="{065EE0A0-4DA6-4AA2-A475-14DB03C55AFA}"/>
          </ac:spMkLst>
        </pc:spChg>
        <pc:spChg chg="add del">
          <ac:chgData name="Daniel Dreise" userId="7d21fc26-8a8a-46e5-815b-77bde40f0948" providerId="ADAL" clId="{27EC15C6-254F-4473-8972-CF98B12A54D2}" dt="2020-08-10T01:40:34.536" v="228" actId="26606"/>
          <ac:spMkLst>
            <pc:docMk/>
            <pc:sldMk cId="109857222" sldId="256"/>
            <ac:spMk id="51" creationId="{007891EC-4501-44ED-A8C8-B11B6DB767AB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54" creationId="{E08D4B6A-8113-4DFB-B82E-B60CAC8E0A50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55" creationId="{9822E561-F97C-4CBB-A9A6-A6BF6317BC84}"/>
          </ac:spMkLst>
        </pc:spChg>
        <pc:spChg chg="add del">
          <ac:chgData name="Daniel Dreise" userId="7d21fc26-8a8a-46e5-815b-77bde40f0948" providerId="ADAL" clId="{27EC15C6-254F-4473-8972-CF98B12A54D2}" dt="2020-08-10T01:40:51.296" v="234" actId="26606"/>
          <ac:spMkLst>
            <pc:docMk/>
            <pc:sldMk cId="109857222" sldId="256"/>
            <ac:spMk id="56" creationId="{B01B0E58-A5C8-4CDA-A2E0-35DF94E59857}"/>
          </ac:spMkLst>
        </pc:spChg>
        <pc:picChg chg="mod">
          <ac:chgData name="Daniel Dreise" userId="7d21fc26-8a8a-46e5-815b-77bde40f0948" providerId="ADAL" clId="{27EC15C6-254F-4473-8972-CF98B12A54D2}" dt="2020-08-10T01:45:51.982" v="236" actId="1076"/>
          <ac:picMkLst>
            <pc:docMk/>
            <pc:sldMk cId="109857222" sldId="256"/>
            <ac:picMk id="4" creationId="{5BAA47A2-3B5C-46F1-B7FF-ECD48AC842DF}"/>
          </ac:picMkLst>
        </pc:picChg>
        <pc:picChg chg="mod ord">
          <ac:chgData name="Daniel Dreise" userId="7d21fc26-8a8a-46e5-815b-77bde40f0948" providerId="ADAL" clId="{27EC15C6-254F-4473-8972-CF98B12A54D2}" dt="2020-08-10T01:40:51.296" v="234" actId="26606"/>
          <ac:picMkLst>
            <pc:docMk/>
            <pc:sldMk cId="109857222" sldId="256"/>
            <ac:picMk id="8" creationId="{C3C1220D-5E38-4388-9F8B-5F675C3AADF6}"/>
          </ac:picMkLst>
        </pc:picChg>
        <pc:cxnChg chg="add del">
          <ac:chgData name="Daniel Dreise" userId="7d21fc26-8a8a-46e5-815b-77bde40f0948" providerId="ADAL" clId="{27EC15C6-254F-4473-8972-CF98B12A54D2}" dt="2020-08-10T01:39:41.501" v="214" actId="26606"/>
          <ac:cxnSpMkLst>
            <pc:docMk/>
            <pc:sldMk cId="109857222" sldId="256"/>
            <ac:cxnSpMk id="27" creationId="{34E5597F-CE67-4085-9548-E6A8036DA3BB}"/>
          </ac:cxnSpMkLst>
        </pc:cxnChg>
        <pc:cxnChg chg="add del">
          <ac:chgData name="Daniel Dreise" userId="7d21fc26-8a8a-46e5-815b-77bde40f0948" providerId="ADAL" clId="{27EC15C6-254F-4473-8972-CF98B12A54D2}" dt="2020-08-10T01:40:34.536" v="228" actId="26606"/>
          <ac:cxnSpMkLst>
            <pc:docMk/>
            <pc:sldMk cId="109857222" sldId="256"/>
            <ac:cxnSpMk id="52" creationId="{34E5597F-CE67-4085-9548-E6A8036DA3BB}"/>
          </ac:cxnSpMkLst>
        </pc:cxnChg>
      </pc:sldChg>
      <pc:sldChg chg="addSp delSp modSp modAnim">
        <pc:chgData name="Daniel Dreise" userId="7d21fc26-8a8a-46e5-815b-77bde40f0948" providerId="ADAL" clId="{27EC15C6-254F-4473-8972-CF98B12A54D2}" dt="2020-08-10T07:15:50.922" v="2396"/>
        <pc:sldMkLst>
          <pc:docMk/>
          <pc:sldMk cId="3796571244" sldId="260"/>
        </pc:sldMkLst>
        <pc:spChg chg="mod">
          <ac:chgData name="Daniel Dreise" userId="7d21fc26-8a8a-46e5-815b-77bde40f0948" providerId="ADAL" clId="{27EC15C6-254F-4473-8972-CF98B12A54D2}" dt="2020-08-10T07:04:20.237" v="2393" actId="20577"/>
          <ac:spMkLst>
            <pc:docMk/>
            <pc:sldMk cId="3796571244" sldId="260"/>
            <ac:spMk id="2" creationId="{99C20E92-0DD5-4AD8-8AA1-702A3216B978}"/>
          </ac:spMkLst>
        </pc:spChg>
        <pc:spChg chg="mod">
          <ac:chgData name="Daniel Dreise" userId="7d21fc26-8a8a-46e5-815b-77bde40f0948" providerId="ADAL" clId="{27EC15C6-254F-4473-8972-CF98B12A54D2}" dt="2020-08-10T07:14:12.881" v="2395"/>
          <ac:spMkLst>
            <pc:docMk/>
            <pc:sldMk cId="3796571244" sldId="260"/>
            <ac:spMk id="3" creationId="{835EF8BB-FE3D-4321-8125-8F71E9FBFBB2}"/>
          </ac:spMkLst>
        </pc:spChg>
        <pc:spChg chg="del">
          <ac:chgData name="Daniel Dreise" userId="7d21fc26-8a8a-46e5-815b-77bde40f0948" providerId="ADAL" clId="{27EC15C6-254F-4473-8972-CF98B12A54D2}" dt="2020-08-10T07:15:50.922" v="2396"/>
          <ac:spMkLst>
            <pc:docMk/>
            <pc:sldMk cId="3796571244" sldId="260"/>
            <ac:spMk id="4" creationId="{BD5FA42D-6023-49CF-AD5A-63A196293508}"/>
          </ac:spMkLst>
        </pc:spChg>
        <pc:picChg chg="add mod">
          <ac:chgData name="Daniel Dreise" userId="7d21fc26-8a8a-46e5-815b-77bde40f0948" providerId="ADAL" clId="{27EC15C6-254F-4473-8972-CF98B12A54D2}" dt="2020-08-10T07:15:50.922" v="2396"/>
          <ac:picMkLst>
            <pc:docMk/>
            <pc:sldMk cId="3796571244" sldId="260"/>
            <ac:picMk id="5" creationId="{9D09D135-30FC-452E-99D8-0A9C5BD57F3F}"/>
          </ac:picMkLst>
        </pc:picChg>
      </pc:sldChg>
      <pc:sldChg chg="addSp delSp modSp mod setBg setClrOvrMap">
        <pc:chgData name="Daniel Dreise" userId="7d21fc26-8a8a-46e5-815b-77bde40f0948" providerId="ADAL" clId="{27EC15C6-254F-4473-8972-CF98B12A54D2}" dt="2020-08-10T03:15:18.662" v="2372" actId="478"/>
        <pc:sldMkLst>
          <pc:docMk/>
          <pc:sldMk cId="203482589" sldId="262"/>
        </pc:sldMkLst>
        <pc:spChg chg="mo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2" creationId="{1F04F2B5-1B85-4865-A99A-E93BA85BA6C8}"/>
          </ac:spMkLst>
        </pc:spChg>
        <pc:spChg chg="mo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3" creationId="{58BB27D4-AC2D-4EEE-A2AC-8DFF79A38FEA}"/>
          </ac:spMkLst>
        </pc:spChg>
        <pc:spChg chg="del">
          <ac:chgData name="Daniel Dreise" userId="7d21fc26-8a8a-46e5-815b-77bde40f0948" providerId="ADAL" clId="{27EC15C6-254F-4473-8972-CF98B12A54D2}" dt="2020-08-10T03:13:59.641" v="2363"/>
          <ac:spMkLst>
            <pc:docMk/>
            <pc:sldMk cId="203482589" sldId="262"/>
            <ac:spMk id="4" creationId="{F45F6FF1-4D78-4691-A412-0E75914EA309}"/>
          </ac:spMkLst>
        </pc:spChg>
        <pc:spChg chg="add del mod">
          <ac:chgData name="Daniel Dreise" userId="7d21fc26-8a8a-46e5-815b-77bde40f0948" providerId="ADAL" clId="{27EC15C6-254F-4473-8972-CF98B12A54D2}" dt="2020-08-10T03:15:18.662" v="2372" actId="478"/>
          <ac:spMkLst>
            <pc:docMk/>
            <pc:sldMk cId="203482589" sldId="262"/>
            <ac:spMk id="8" creationId="{FCECA720-C94A-448E-B827-DF3112B2273A}"/>
          </ac:spMkLst>
        </pc:spChg>
        <pc:spChg chg="ad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10" creationId="{DD651B61-325E-4E73-8445-38B0DE8AAAB6}"/>
          </ac:spMkLst>
        </pc:spChg>
        <pc:spChg chg="ad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12" creationId="{B42E5253-D3AC-4AC2-B766-8B34F13C2F5E}"/>
          </ac:spMkLst>
        </pc:spChg>
        <pc:spChg chg="ad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14" creationId="{10AE8D57-436A-4073-9A75-15BB5949F8B4}"/>
          </ac:spMkLst>
        </pc:spChg>
        <pc:spChg chg="ad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16" creationId="{00401440-1DC9-4C9E-A3BA-4DECEEB46503}"/>
          </ac:spMkLst>
        </pc:spChg>
        <pc:spChg chg="ad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18" creationId="{36B822CC-7DA9-4417-AA94-64CEB676F0B8}"/>
          </ac:spMkLst>
        </pc:spChg>
        <pc:spChg chg="add">
          <ac:chgData name="Daniel Dreise" userId="7d21fc26-8a8a-46e5-815b-77bde40f0948" providerId="ADAL" clId="{27EC15C6-254F-4473-8972-CF98B12A54D2}" dt="2020-08-10T03:14:10.792" v="2364" actId="26606"/>
          <ac:spMkLst>
            <pc:docMk/>
            <pc:sldMk cId="203482589" sldId="262"/>
            <ac:spMk id="20" creationId="{AFA01E88-71CC-4FF3-9E81-51E0C32B45E4}"/>
          </ac:spMkLst>
        </pc:spChg>
        <pc:picChg chg="add del mod ord">
          <ac:chgData name="Daniel Dreise" userId="7d21fc26-8a8a-46e5-815b-77bde40f0948" providerId="ADAL" clId="{27EC15C6-254F-4473-8972-CF98B12A54D2}" dt="2020-08-10T03:15:07.268" v="2368" actId="478"/>
          <ac:picMkLst>
            <pc:docMk/>
            <pc:sldMk cId="203482589" sldId="262"/>
            <ac:picMk id="5" creationId="{6B989C6C-3710-45BF-9373-BB99F0DE0729}"/>
          </ac:picMkLst>
        </pc:picChg>
        <pc:picChg chg="add mod">
          <ac:chgData name="Daniel Dreise" userId="7d21fc26-8a8a-46e5-815b-77bde40f0948" providerId="ADAL" clId="{27EC15C6-254F-4473-8972-CF98B12A54D2}" dt="2020-08-10T03:15:14.967" v="2371" actId="14100"/>
          <ac:picMkLst>
            <pc:docMk/>
            <pc:sldMk cId="203482589" sldId="262"/>
            <ac:picMk id="6" creationId="{85FE8E0A-080C-45EF-8AAE-1714DED1CC67}"/>
          </ac:picMkLst>
        </pc:picChg>
      </pc:sldChg>
      <pc:sldChg chg="addSp delSp modSp">
        <pc:chgData name="Daniel Dreise" userId="7d21fc26-8a8a-46e5-815b-77bde40f0948" providerId="ADAL" clId="{27EC15C6-254F-4473-8972-CF98B12A54D2}" dt="2020-08-10T03:11:53.674" v="2362" actId="14100"/>
        <pc:sldMkLst>
          <pc:docMk/>
          <pc:sldMk cId="1014300057" sldId="266"/>
        </pc:sldMkLst>
        <pc:spChg chg="mod">
          <ac:chgData name="Daniel Dreise" userId="7d21fc26-8a8a-46e5-815b-77bde40f0948" providerId="ADAL" clId="{27EC15C6-254F-4473-8972-CF98B12A54D2}" dt="2020-08-10T03:10:03.003" v="2355" actId="14"/>
          <ac:spMkLst>
            <pc:docMk/>
            <pc:sldMk cId="1014300057" sldId="266"/>
            <ac:spMk id="3" creationId="{C331C5A9-7EA7-4B00-BA66-89A808F3BFB8}"/>
          </ac:spMkLst>
        </pc:spChg>
        <pc:spChg chg="del">
          <ac:chgData name="Daniel Dreise" userId="7d21fc26-8a8a-46e5-815b-77bde40f0948" providerId="ADAL" clId="{27EC15C6-254F-4473-8972-CF98B12A54D2}" dt="2020-08-10T03:11:27.142" v="2356"/>
          <ac:spMkLst>
            <pc:docMk/>
            <pc:sldMk cId="1014300057" sldId="266"/>
            <ac:spMk id="4" creationId="{0E2A9BE9-7B62-40D7-BBA1-89B2C1A71C76}"/>
          </ac:spMkLst>
        </pc:spChg>
        <pc:spChg chg="add del mod">
          <ac:chgData name="Daniel Dreise" userId="7d21fc26-8a8a-46e5-815b-77bde40f0948" providerId="ADAL" clId="{27EC15C6-254F-4473-8972-CF98B12A54D2}" dt="2020-08-10T03:11:47.788" v="2360"/>
          <ac:spMkLst>
            <pc:docMk/>
            <pc:sldMk cId="1014300057" sldId="266"/>
            <ac:spMk id="7" creationId="{C28A8827-BFEE-454D-96FD-9874D840E8E9}"/>
          </ac:spMkLst>
        </pc:spChg>
        <pc:picChg chg="add del mod">
          <ac:chgData name="Daniel Dreise" userId="7d21fc26-8a8a-46e5-815b-77bde40f0948" providerId="ADAL" clId="{27EC15C6-254F-4473-8972-CF98B12A54D2}" dt="2020-08-10T03:11:38.290" v="2359" actId="478"/>
          <ac:picMkLst>
            <pc:docMk/>
            <pc:sldMk cId="1014300057" sldId="266"/>
            <ac:picMk id="5" creationId="{FA024636-B79F-4D2B-91BD-A6B25E5E817C}"/>
          </ac:picMkLst>
        </pc:picChg>
        <pc:picChg chg="add mod">
          <ac:chgData name="Daniel Dreise" userId="7d21fc26-8a8a-46e5-815b-77bde40f0948" providerId="ADAL" clId="{27EC15C6-254F-4473-8972-CF98B12A54D2}" dt="2020-08-10T03:11:53.674" v="2362" actId="14100"/>
          <ac:picMkLst>
            <pc:docMk/>
            <pc:sldMk cId="1014300057" sldId="266"/>
            <ac:picMk id="8" creationId="{2AC1AD7C-B766-4B71-9227-BE33636119A0}"/>
          </ac:picMkLst>
        </pc:picChg>
      </pc:sldChg>
      <pc:sldChg chg="addSp delSp modSp">
        <pc:chgData name="Daniel Dreise" userId="7d21fc26-8a8a-46e5-815b-77bde40f0948" providerId="ADAL" clId="{27EC15C6-254F-4473-8972-CF98B12A54D2}" dt="2020-08-10T03:01:07.418" v="2343" actId="14100"/>
        <pc:sldMkLst>
          <pc:docMk/>
          <pc:sldMk cId="1378056787" sldId="269"/>
        </pc:sldMkLst>
        <pc:spChg chg="mod">
          <ac:chgData name="Daniel Dreise" userId="7d21fc26-8a8a-46e5-815b-77bde40f0948" providerId="ADAL" clId="{27EC15C6-254F-4473-8972-CF98B12A54D2}" dt="2020-08-10T03:01:03.237" v="2341" actId="14100"/>
          <ac:spMkLst>
            <pc:docMk/>
            <pc:sldMk cId="1378056787" sldId="269"/>
            <ac:spMk id="3" creationId="{5C29E908-3673-4E06-91A4-1B65CA5BABCE}"/>
          </ac:spMkLst>
        </pc:spChg>
        <pc:spChg chg="del mod">
          <ac:chgData name="Daniel Dreise" userId="7d21fc26-8a8a-46e5-815b-77bde40f0948" providerId="ADAL" clId="{27EC15C6-254F-4473-8972-CF98B12A54D2}" dt="2020-08-10T03:00:51.608" v="2339"/>
          <ac:spMkLst>
            <pc:docMk/>
            <pc:sldMk cId="1378056787" sldId="269"/>
            <ac:spMk id="4" creationId="{32C2F00E-2BDB-4FB3-BBC5-C99735087596}"/>
          </ac:spMkLst>
        </pc:spChg>
        <pc:picChg chg="add mod">
          <ac:chgData name="Daniel Dreise" userId="7d21fc26-8a8a-46e5-815b-77bde40f0948" providerId="ADAL" clId="{27EC15C6-254F-4473-8972-CF98B12A54D2}" dt="2020-08-10T03:01:07.418" v="2343" actId="14100"/>
          <ac:picMkLst>
            <pc:docMk/>
            <pc:sldMk cId="1378056787" sldId="269"/>
            <ac:picMk id="5" creationId="{5D11B6E6-75C0-485C-BEC0-D37688A35012}"/>
          </ac:picMkLst>
        </pc:picChg>
      </pc:sldChg>
      <pc:sldChg chg="add del ord">
        <pc:chgData name="Daniel Dreise" userId="7d21fc26-8a8a-46e5-815b-77bde40f0948" providerId="ADAL" clId="{27EC15C6-254F-4473-8972-CF98B12A54D2}" dt="2020-08-10T01:23:09.380" v="15" actId="2696"/>
        <pc:sldMkLst>
          <pc:docMk/>
          <pc:sldMk cId="865643054" sldId="270"/>
        </pc:sldMkLst>
      </pc:sldChg>
      <pc:sldChg chg="addSp delSp modSp add mod setBg setClrOvrMap">
        <pc:chgData name="Daniel Dreise" userId="7d21fc26-8a8a-46e5-815b-77bde40f0948" providerId="ADAL" clId="{27EC15C6-254F-4473-8972-CF98B12A54D2}" dt="2020-08-10T07:16:18.496" v="2399" actId="478"/>
        <pc:sldMkLst>
          <pc:docMk/>
          <pc:sldMk cId="3433473225" sldId="271"/>
        </pc:sldMkLst>
        <pc:spChg chg="mod ord">
          <ac:chgData name="Daniel Dreise" userId="7d21fc26-8a8a-46e5-815b-77bde40f0948" providerId="ADAL" clId="{27EC15C6-254F-4473-8972-CF98B12A54D2}" dt="2020-08-10T01:45:58.301" v="244" actId="20577"/>
          <ac:spMkLst>
            <pc:docMk/>
            <pc:sldMk cId="3433473225" sldId="271"/>
            <ac:spMk id="2" creationId="{BF0B4631-1714-42C4-AC8F-3A4E6C3B2F7F}"/>
          </ac:spMkLst>
        </pc:spChg>
        <pc:spChg chg="del">
          <ac:chgData name="Daniel Dreise" userId="7d21fc26-8a8a-46e5-815b-77bde40f0948" providerId="ADAL" clId="{27EC15C6-254F-4473-8972-CF98B12A54D2}" dt="2020-08-10T01:25:48.149" v="16"/>
          <ac:spMkLst>
            <pc:docMk/>
            <pc:sldMk cId="3433473225" sldId="271"/>
            <ac:spMk id="3" creationId="{EDDE5714-A306-4D5D-B558-47933E70EE7D}"/>
          </ac:spMkLst>
        </pc:spChg>
        <pc:spChg chg="add mod">
          <ac:chgData name="Daniel Dreise" userId="7d21fc26-8a8a-46e5-815b-77bde40f0948" providerId="ADAL" clId="{27EC15C6-254F-4473-8972-CF98B12A54D2}" dt="2020-08-10T02:18:10.503" v="2321" actId="20577"/>
          <ac:spMkLst>
            <pc:docMk/>
            <pc:sldMk cId="3433473225" sldId="271"/>
            <ac:spMk id="8" creationId="{7CD0DDE8-E2F0-4C33-AF32-502AEF977669}"/>
          </ac:spMkLst>
        </pc:spChg>
        <pc:spChg chg="add del">
          <ac:chgData name="Daniel Dreise" userId="7d21fc26-8a8a-46e5-815b-77bde40f0948" providerId="ADAL" clId="{27EC15C6-254F-4473-8972-CF98B12A54D2}" dt="2020-08-10T01:29:13.216" v="31" actId="26606"/>
          <ac:spMkLst>
            <pc:docMk/>
            <pc:sldMk cId="3433473225" sldId="271"/>
            <ac:spMk id="10" creationId="{E2FD28F8-ACDA-43AE-85AB-4A1AF4EE2DCD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11" creationId="{77F8016E-837B-4C70-B44C-E1627C028CBC}"/>
          </ac:spMkLst>
        </pc:spChg>
        <pc:spChg chg="add del">
          <ac:chgData name="Daniel Dreise" userId="7d21fc26-8a8a-46e5-815b-77bde40f0948" providerId="ADAL" clId="{27EC15C6-254F-4473-8972-CF98B12A54D2}" dt="2020-08-10T01:29:13.216" v="31" actId="26606"/>
          <ac:spMkLst>
            <pc:docMk/>
            <pc:sldMk cId="3433473225" sldId="271"/>
            <ac:spMk id="13" creationId="{ABB03BCF-53C2-4F78-827D-E6DE86B9066D}"/>
          </ac:spMkLst>
        </pc:spChg>
        <pc:spChg chg="add del">
          <ac:chgData name="Daniel Dreise" userId="7d21fc26-8a8a-46e5-815b-77bde40f0948" providerId="ADAL" clId="{27EC15C6-254F-4473-8972-CF98B12A54D2}" dt="2020-08-10T01:29:13.216" v="31" actId="26606"/>
          <ac:spMkLst>
            <pc:docMk/>
            <pc:sldMk cId="3433473225" sldId="271"/>
            <ac:spMk id="15" creationId="{58FC31B1-C9FB-4110-B34B-BC74D8632471}"/>
          </ac:spMkLst>
        </pc:spChg>
        <pc:spChg chg="add del">
          <ac:chgData name="Daniel Dreise" userId="7d21fc26-8a8a-46e5-815b-77bde40f0948" providerId="ADAL" clId="{27EC15C6-254F-4473-8972-CF98B12A54D2}" dt="2020-08-10T01:29:13.216" v="31" actId="26606"/>
          <ac:spMkLst>
            <pc:docMk/>
            <pc:sldMk cId="3433473225" sldId="271"/>
            <ac:spMk id="17" creationId="{6F945249-DD95-405F-8A51-335F3FE031D6}"/>
          </ac:spMkLst>
        </pc:spChg>
        <pc:spChg chg="add del">
          <ac:chgData name="Daniel Dreise" userId="7d21fc26-8a8a-46e5-815b-77bde40f0948" providerId="ADAL" clId="{27EC15C6-254F-4473-8972-CF98B12A54D2}" dt="2020-08-10T01:29:13.216" v="31" actId="26606"/>
          <ac:spMkLst>
            <pc:docMk/>
            <pc:sldMk cId="3433473225" sldId="271"/>
            <ac:spMk id="19" creationId="{31EDC20E-2FBC-4FDF-97C1-181B08DC8AE1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1" creationId="{457E30F7-3253-4621-AB18-6A383D3A3870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2" creationId="{5B9C6062-B8DD-49CC-9F05-D6DF7ABB650E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3" creationId="{B305829B-9491-4F93-8853-9BCABA78FDC8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4" creationId="{0F846FCA-97FF-4271-8B97-C14BD3AA9BD8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5" creationId="{51F966F2-031A-4EA8-B214-62BED34FFEDF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6" creationId="{62DD2BC0-D31F-4903-8F54-0F60B9E3A298}"/>
          </ac:spMkLst>
        </pc:spChg>
        <pc:spChg chg="add del">
          <ac:chgData name="Daniel Dreise" userId="7d21fc26-8a8a-46e5-815b-77bde40f0948" providerId="ADAL" clId="{27EC15C6-254F-4473-8972-CF98B12A54D2}" dt="2020-08-10T01:29:18.817" v="33" actId="26606"/>
          <ac:spMkLst>
            <pc:docMk/>
            <pc:sldMk cId="3433473225" sldId="271"/>
            <ac:spMk id="27" creationId="{7140C5F6-42D5-4D5D-9636-0329EEFBA17D}"/>
          </ac:spMkLst>
        </pc:spChg>
        <pc:spChg chg="add del">
          <ac:chgData name="Daniel Dreise" userId="7d21fc26-8a8a-46e5-815b-77bde40f0948" providerId="ADAL" clId="{27EC15C6-254F-4473-8972-CF98B12A54D2}" dt="2020-08-10T01:29:20.307" v="35" actId="26606"/>
          <ac:spMkLst>
            <pc:docMk/>
            <pc:sldMk cId="3433473225" sldId="271"/>
            <ac:spMk id="29" creationId="{ABB03BCF-53C2-4F78-827D-E6DE86B9066D}"/>
          </ac:spMkLst>
        </pc:spChg>
        <pc:spChg chg="add del">
          <ac:chgData name="Daniel Dreise" userId="7d21fc26-8a8a-46e5-815b-77bde40f0948" providerId="ADAL" clId="{27EC15C6-254F-4473-8972-CF98B12A54D2}" dt="2020-08-10T01:29:20.307" v="35" actId="26606"/>
          <ac:spMkLst>
            <pc:docMk/>
            <pc:sldMk cId="3433473225" sldId="271"/>
            <ac:spMk id="30" creationId="{58FC31B1-C9FB-4110-B34B-BC74D8632471}"/>
          </ac:spMkLst>
        </pc:spChg>
        <pc:spChg chg="add del">
          <ac:chgData name="Daniel Dreise" userId="7d21fc26-8a8a-46e5-815b-77bde40f0948" providerId="ADAL" clId="{27EC15C6-254F-4473-8972-CF98B12A54D2}" dt="2020-08-10T01:29:20.307" v="35" actId="26606"/>
          <ac:spMkLst>
            <pc:docMk/>
            <pc:sldMk cId="3433473225" sldId="271"/>
            <ac:spMk id="31" creationId="{6F945249-DD95-405F-8A51-335F3FE031D6}"/>
          </ac:spMkLst>
        </pc:spChg>
        <pc:spChg chg="add del">
          <ac:chgData name="Daniel Dreise" userId="7d21fc26-8a8a-46e5-815b-77bde40f0948" providerId="ADAL" clId="{27EC15C6-254F-4473-8972-CF98B12A54D2}" dt="2020-08-10T01:29:20.307" v="35" actId="26606"/>
          <ac:spMkLst>
            <pc:docMk/>
            <pc:sldMk cId="3433473225" sldId="271"/>
            <ac:spMk id="32" creationId="{31EDC20E-2FBC-4FDF-97C1-181B08DC8AE1}"/>
          </ac:spMkLst>
        </pc:spChg>
        <pc:spChg chg="add del">
          <ac:chgData name="Daniel Dreise" userId="7d21fc26-8a8a-46e5-815b-77bde40f0948" providerId="ADAL" clId="{27EC15C6-254F-4473-8972-CF98B12A54D2}" dt="2020-08-10T01:29:20.307" v="35" actId="26606"/>
          <ac:spMkLst>
            <pc:docMk/>
            <pc:sldMk cId="3433473225" sldId="271"/>
            <ac:spMk id="33" creationId="{E2FD28F8-ACDA-43AE-85AB-4A1AF4EE2DCD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35" creationId="{118310A3-1517-431E-A8FC-5E6F018BC69B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36" creationId="{7F23E396-BE04-4D91-89A5-24877C3E96D3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37" creationId="{3250CC05-D6B0-42F7-9792-8677B5394814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38" creationId="{B0704962-EC61-43A0-B8F5-F0E73686A3B5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39" creationId="{37DAC44D-E53C-47A6-BED0-11816FE89BF9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40" creationId="{90DBC3A1-652F-4058-94C8-0F512D44281A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41" creationId="{5A205CC8-8A08-4581-B9ED-683CF3A04470}"/>
          </ac:spMkLst>
        </pc:spChg>
        <pc:spChg chg="add del">
          <ac:chgData name="Daniel Dreise" userId="7d21fc26-8a8a-46e5-815b-77bde40f0948" providerId="ADAL" clId="{27EC15C6-254F-4473-8972-CF98B12A54D2}" dt="2020-08-10T01:29:23.501" v="37" actId="26606"/>
          <ac:spMkLst>
            <pc:docMk/>
            <pc:sldMk cId="3433473225" sldId="271"/>
            <ac:spMk id="42" creationId="{0D090A5C-3625-4701-8C21-52969B3A7BC9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44" creationId="{124E1A04-39B9-40B4-9262-CDD9ED7520BB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45" creationId="{581B9858-A5E9-4EB2-830E-72BB81A847D5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46" creationId="{C83B291D-F718-46F4-AF9D-812BD00323C9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47" creationId="{86261C36-54A7-4257-8145-A85D30C0E78A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48" creationId="{D6D7A0BC-0046-4CAA-8E7F-DCAFE511EA0E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49" creationId="{E7C6334F-6411-41EC-AD7D-179EDD8B58CB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50" creationId="{E6B02CEE-3AF8-4349-9B3E-8970E6DF62B3}"/>
          </ac:spMkLst>
        </pc:spChg>
        <pc:spChg chg="add del">
          <ac:chgData name="Daniel Dreise" userId="7d21fc26-8a8a-46e5-815b-77bde40f0948" providerId="ADAL" clId="{27EC15C6-254F-4473-8972-CF98B12A54D2}" dt="2020-08-10T01:29:25.589" v="39" actId="26606"/>
          <ac:spMkLst>
            <pc:docMk/>
            <pc:sldMk cId="3433473225" sldId="271"/>
            <ac:spMk id="51" creationId="{AAA01CF0-3FB5-44EB-B7DE-F2E86374C2FB}"/>
          </ac:spMkLst>
        </pc:spChg>
        <pc:spChg chg="add del">
          <ac:chgData name="Daniel Dreise" userId="7d21fc26-8a8a-46e5-815b-77bde40f0948" providerId="ADAL" clId="{27EC15C6-254F-4473-8972-CF98B12A54D2}" dt="2020-08-10T01:29:26.711" v="41" actId="26606"/>
          <ac:spMkLst>
            <pc:docMk/>
            <pc:sldMk cId="3433473225" sldId="271"/>
            <ac:spMk id="53" creationId="{ADB08581-279A-478B-83DD-945E4CB34E45}"/>
          </ac:spMkLst>
        </pc:spChg>
        <pc:spChg chg="add del">
          <ac:chgData name="Daniel Dreise" userId="7d21fc26-8a8a-46e5-815b-77bde40f0948" providerId="ADAL" clId="{27EC15C6-254F-4473-8972-CF98B12A54D2}" dt="2020-08-10T01:29:26.711" v="41" actId="26606"/>
          <ac:spMkLst>
            <pc:docMk/>
            <pc:sldMk cId="3433473225" sldId="271"/>
            <ac:spMk id="54" creationId="{21E40D98-2DD7-4DBC-9170-584D5BA2D395}"/>
          </ac:spMkLst>
        </pc:spChg>
        <pc:spChg chg="add del">
          <ac:chgData name="Daniel Dreise" userId="7d21fc26-8a8a-46e5-815b-77bde40f0948" providerId="ADAL" clId="{27EC15C6-254F-4473-8972-CF98B12A54D2}" dt="2020-08-10T01:29:26.711" v="41" actId="26606"/>
          <ac:spMkLst>
            <pc:docMk/>
            <pc:sldMk cId="3433473225" sldId="271"/>
            <ac:spMk id="55" creationId="{56F5A787-B406-4A79-B561-57041C4B02A0}"/>
          </ac:spMkLst>
        </pc:spChg>
        <pc:spChg chg="add del">
          <ac:chgData name="Daniel Dreise" userId="7d21fc26-8a8a-46e5-815b-77bde40f0948" providerId="ADAL" clId="{27EC15C6-254F-4473-8972-CF98B12A54D2}" dt="2020-08-10T01:29:26.711" v="41" actId="26606"/>
          <ac:spMkLst>
            <pc:docMk/>
            <pc:sldMk cId="3433473225" sldId="271"/>
            <ac:spMk id="56" creationId="{D395B34C-854C-45E5-9D80-5349D2954F00}"/>
          </ac:spMkLst>
        </pc:spChg>
        <pc:spChg chg="add del">
          <ac:chgData name="Daniel Dreise" userId="7d21fc26-8a8a-46e5-815b-77bde40f0948" providerId="ADAL" clId="{27EC15C6-254F-4473-8972-CF98B12A54D2}" dt="2020-08-10T01:29:28.066" v="43" actId="26606"/>
          <ac:spMkLst>
            <pc:docMk/>
            <pc:sldMk cId="3433473225" sldId="271"/>
            <ac:spMk id="58" creationId="{336151B4-BF0C-4090-9C11-F44C695E0FF2}"/>
          </ac:spMkLst>
        </pc:spChg>
        <pc:spChg chg="add del">
          <ac:chgData name="Daniel Dreise" userId="7d21fc26-8a8a-46e5-815b-77bde40f0948" providerId="ADAL" clId="{27EC15C6-254F-4473-8972-CF98B12A54D2}" dt="2020-08-10T01:29:28.066" v="43" actId="26606"/>
          <ac:spMkLst>
            <pc:docMk/>
            <pc:sldMk cId="3433473225" sldId="271"/>
            <ac:spMk id="59" creationId="{54B2A828-059F-4139-8976-1EC84C3B8B64}"/>
          </ac:spMkLst>
        </pc:spChg>
        <pc:spChg chg="add del">
          <ac:chgData name="Daniel Dreise" userId="7d21fc26-8a8a-46e5-815b-77bde40f0948" providerId="ADAL" clId="{27EC15C6-254F-4473-8972-CF98B12A54D2}" dt="2020-08-10T01:29:28.066" v="43" actId="26606"/>
          <ac:spMkLst>
            <pc:docMk/>
            <pc:sldMk cId="3433473225" sldId="271"/>
            <ac:spMk id="60" creationId="{8FBDBC94-F6D2-42A5-9AA2-51F848C9B699}"/>
          </ac:spMkLst>
        </pc:spChg>
        <pc:spChg chg="add del">
          <ac:chgData name="Daniel Dreise" userId="7d21fc26-8a8a-46e5-815b-77bde40f0948" providerId="ADAL" clId="{27EC15C6-254F-4473-8972-CF98B12A54D2}" dt="2020-08-10T01:29:28.066" v="43" actId="26606"/>
          <ac:spMkLst>
            <pc:docMk/>
            <pc:sldMk cId="3433473225" sldId="271"/>
            <ac:spMk id="61" creationId="{D02F7C84-8548-4D59-AA5A-8519FD33EB4E}"/>
          </ac:spMkLst>
        </pc:spChg>
        <pc:spChg chg="add del">
          <ac:chgData name="Daniel Dreise" userId="7d21fc26-8a8a-46e5-815b-77bde40f0948" providerId="ADAL" clId="{27EC15C6-254F-4473-8972-CF98B12A54D2}" dt="2020-08-10T01:29:28.066" v="43" actId="26606"/>
          <ac:spMkLst>
            <pc:docMk/>
            <pc:sldMk cId="3433473225" sldId="271"/>
            <ac:spMk id="62" creationId="{F7A6A388-3D02-439B-8C27-E25E6A032294}"/>
          </ac:spMkLst>
        </pc:spChg>
        <pc:spChg chg="add del">
          <ac:chgData name="Daniel Dreise" userId="7d21fc26-8a8a-46e5-815b-77bde40f0948" providerId="ADAL" clId="{27EC15C6-254F-4473-8972-CF98B12A54D2}" dt="2020-08-10T01:29:29.002" v="45" actId="26606"/>
          <ac:spMkLst>
            <pc:docMk/>
            <pc:sldMk cId="3433473225" sldId="271"/>
            <ac:spMk id="64" creationId="{307E802C-4568-43AB-9F37-2A48E02B3B75}"/>
          </ac:spMkLst>
        </pc:spChg>
        <pc:spChg chg="add del">
          <ac:chgData name="Daniel Dreise" userId="7d21fc26-8a8a-46e5-815b-77bde40f0948" providerId="ADAL" clId="{27EC15C6-254F-4473-8972-CF98B12A54D2}" dt="2020-08-10T01:29:29.002" v="45" actId="26606"/>
          <ac:spMkLst>
            <pc:docMk/>
            <pc:sldMk cId="3433473225" sldId="271"/>
            <ac:spMk id="65" creationId="{BFFCF698-CE31-43F1-AC88-064CB81A652C}"/>
          </ac:spMkLst>
        </pc:spChg>
        <pc:spChg chg="add del">
          <ac:chgData name="Daniel Dreise" userId="7d21fc26-8a8a-46e5-815b-77bde40f0948" providerId="ADAL" clId="{27EC15C6-254F-4473-8972-CF98B12A54D2}" dt="2020-08-10T01:29:29.002" v="45" actId="26606"/>
          <ac:spMkLst>
            <pc:docMk/>
            <pc:sldMk cId="3433473225" sldId="271"/>
            <ac:spMk id="66" creationId="{30289482-ACA3-49AE-9A29-CF97A76DF57E}"/>
          </ac:spMkLst>
        </pc:spChg>
        <pc:spChg chg="add del">
          <ac:chgData name="Daniel Dreise" userId="7d21fc26-8a8a-46e5-815b-77bde40f0948" providerId="ADAL" clId="{27EC15C6-254F-4473-8972-CF98B12A54D2}" dt="2020-08-10T01:29:29.002" v="45" actId="26606"/>
          <ac:spMkLst>
            <pc:docMk/>
            <pc:sldMk cId="3433473225" sldId="271"/>
            <ac:spMk id="67" creationId="{0F399B11-F777-4211-ADD0-979A91BCDB9E}"/>
          </ac:spMkLst>
        </pc:spChg>
        <pc:spChg chg="add del">
          <ac:chgData name="Daniel Dreise" userId="7d21fc26-8a8a-46e5-815b-77bde40f0948" providerId="ADAL" clId="{27EC15C6-254F-4473-8972-CF98B12A54D2}" dt="2020-08-10T01:29:29.002" v="45" actId="26606"/>
          <ac:spMkLst>
            <pc:docMk/>
            <pc:sldMk cId="3433473225" sldId="271"/>
            <ac:spMk id="68" creationId="{37D7BE77-DD22-4401-B971-661B5E5B5740}"/>
          </ac:spMkLst>
        </pc:spChg>
        <pc:spChg chg="add del">
          <ac:chgData name="Daniel Dreise" userId="7d21fc26-8a8a-46e5-815b-77bde40f0948" providerId="ADAL" clId="{27EC15C6-254F-4473-8972-CF98B12A54D2}" dt="2020-08-10T01:29:30.817" v="47" actId="26606"/>
          <ac:spMkLst>
            <pc:docMk/>
            <pc:sldMk cId="3433473225" sldId="271"/>
            <ac:spMk id="70" creationId="{336151B4-BF0C-4090-9C11-F44C695E0FF2}"/>
          </ac:spMkLst>
        </pc:spChg>
        <pc:spChg chg="add del">
          <ac:chgData name="Daniel Dreise" userId="7d21fc26-8a8a-46e5-815b-77bde40f0948" providerId="ADAL" clId="{27EC15C6-254F-4473-8972-CF98B12A54D2}" dt="2020-08-10T01:29:30.817" v="47" actId="26606"/>
          <ac:spMkLst>
            <pc:docMk/>
            <pc:sldMk cId="3433473225" sldId="271"/>
            <ac:spMk id="71" creationId="{54B2A828-059F-4139-8976-1EC84C3B8B64}"/>
          </ac:spMkLst>
        </pc:spChg>
        <pc:spChg chg="add del">
          <ac:chgData name="Daniel Dreise" userId="7d21fc26-8a8a-46e5-815b-77bde40f0948" providerId="ADAL" clId="{27EC15C6-254F-4473-8972-CF98B12A54D2}" dt="2020-08-10T01:29:30.817" v="47" actId="26606"/>
          <ac:spMkLst>
            <pc:docMk/>
            <pc:sldMk cId="3433473225" sldId="271"/>
            <ac:spMk id="72" creationId="{8FBDBC94-F6D2-42A5-9AA2-51F848C9B699}"/>
          </ac:spMkLst>
        </pc:spChg>
        <pc:spChg chg="add del">
          <ac:chgData name="Daniel Dreise" userId="7d21fc26-8a8a-46e5-815b-77bde40f0948" providerId="ADAL" clId="{27EC15C6-254F-4473-8972-CF98B12A54D2}" dt="2020-08-10T01:29:30.817" v="47" actId="26606"/>
          <ac:spMkLst>
            <pc:docMk/>
            <pc:sldMk cId="3433473225" sldId="271"/>
            <ac:spMk id="73" creationId="{D02F7C84-8548-4D59-AA5A-8519FD33EB4E}"/>
          </ac:spMkLst>
        </pc:spChg>
        <pc:spChg chg="add del">
          <ac:chgData name="Daniel Dreise" userId="7d21fc26-8a8a-46e5-815b-77bde40f0948" providerId="ADAL" clId="{27EC15C6-254F-4473-8972-CF98B12A54D2}" dt="2020-08-10T01:29:30.817" v="47" actId="26606"/>
          <ac:spMkLst>
            <pc:docMk/>
            <pc:sldMk cId="3433473225" sldId="271"/>
            <ac:spMk id="74" creationId="{F7A6A388-3D02-439B-8C27-E25E6A032294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76" creationId="{2A74EFE6-7F0E-4B59-B933-BFBD637C98AB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77" creationId="{2992D089-C0D0-41C5-A6D6-3E265230F870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78" creationId="{0981DD49-25C0-4CC0-8F8D-7D94DFADE9F8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79" creationId="{81BEF027-3FBF-42CF-8E92-58F9696E6B4F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80" creationId="{5D7A102C-2DA3-4FC2-AA32-B877A791A648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81" creationId="{85EC3AD1-DA06-4E55-8EEF-07841996508B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82" creationId="{5EFD83C0-7D88-4396-8CF2-B807E97D61E7}"/>
          </ac:spMkLst>
        </pc:spChg>
        <pc:spChg chg="add del">
          <ac:chgData name="Daniel Dreise" userId="7d21fc26-8a8a-46e5-815b-77bde40f0948" providerId="ADAL" clId="{27EC15C6-254F-4473-8972-CF98B12A54D2}" dt="2020-08-10T01:29:37.558" v="49" actId="26606"/>
          <ac:spMkLst>
            <pc:docMk/>
            <pc:sldMk cId="3433473225" sldId="271"/>
            <ac:spMk id="83" creationId="{E3A5CDF9-D53B-425C-8FFC-92ACC6A1C165}"/>
          </ac:spMkLst>
        </pc:spChg>
        <pc:picChg chg="add mod ord">
          <ac:chgData name="Daniel Dreise" userId="7d21fc26-8a8a-46e5-815b-77bde40f0948" providerId="ADAL" clId="{27EC15C6-254F-4473-8972-CF98B12A54D2}" dt="2020-08-10T01:46:53.008" v="246" actId="1076"/>
          <ac:picMkLst>
            <pc:docMk/>
            <pc:sldMk cId="3433473225" sldId="271"/>
            <ac:picMk id="4" creationId="{673CF8EA-CCB5-4E0C-9B8C-20410784EFED}"/>
          </ac:picMkLst>
        </pc:picChg>
        <pc:picChg chg="add del mod ord">
          <ac:chgData name="Daniel Dreise" userId="7d21fc26-8a8a-46e5-815b-77bde40f0948" providerId="ADAL" clId="{27EC15C6-254F-4473-8972-CF98B12A54D2}" dt="2020-08-10T07:16:17.192" v="2398" actId="478"/>
          <ac:picMkLst>
            <pc:docMk/>
            <pc:sldMk cId="3433473225" sldId="271"/>
            <ac:picMk id="5" creationId="{FABF97AF-2C2E-4506-807E-7189285A30C3}"/>
          </ac:picMkLst>
        </pc:picChg>
        <pc:picChg chg="add del mod ord">
          <ac:chgData name="Daniel Dreise" userId="7d21fc26-8a8a-46e5-815b-77bde40f0948" providerId="ADAL" clId="{27EC15C6-254F-4473-8972-CF98B12A54D2}" dt="2020-08-10T07:16:15.237" v="2397" actId="478"/>
          <ac:picMkLst>
            <pc:docMk/>
            <pc:sldMk cId="3433473225" sldId="271"/>
            <ac:picMk id="6" creationId="{7D97A4F0-6B55-4878-9570-3752790F838C}"/>
          </ac:picMkLst>
        </pc:picChg>
        <pc:picChg chg="add del mod">
          <ac:chgData name="Daniel Dreise" userId="7d21fc26-8a8a-46e5-815b-77bde40f0948" providerId="ADAL" clId="{27EC15C6-254F-4473-8972-CF98B12A54D2}" dt="2020-08-10T07:16:18.496" v="2399" actId="478"/>
          <ac:picMkLst>
            <pc:docMk/>
            <pc:sldMk cId="3433473225" sldId="271"/>
            <ac:picMk id="7" creationId="{79ED8F78-5F4D-4C1A-899F-3A8DEC3B8C74}"/>
          </ac:picMkLst>
        </pc:picChg>
      </pc:sldChg>
      <pc:sldChg chg="addSp delSp modSp add ord">
        <pc:chgData name="Daniel Dreise" userId="7d21fc26-8a8a-46e5-815b-77bde40f0948" providerId="ADAL" clId="{27EC15C6-254F-4473-8972-CF98B12A54D2}" dt="2020-08-10T02:20:07.194" v="2322" actId="1076"/>
        <pc:sldMkLst>
          <pc:docMk/>
          <pc:sldMk cId="3653418036" sldId="272"/>
        </pc:sldMkLst>
        <pc:spChg chg="del">
          <ac:chgData name="Daniel Dreise" userId="7d21fc26-8a8a-46e5-815b-77bde40f0948" providerId="ADAL" clId="{27EC15C6-254F-4473-8972-CF98B12A54D2}" dt="2020-08-10T01:52:06.943" v="555"/>
          <ac:spMkLst>
            <pc:docMk/>
            <pc:sldMk cId="3653418036" sldId="272"/>
            <ac:spMk id="2" creationId="{154E6B12-B499-47B4-845B-43B94586C93B}"/>
          </ac:spMkLst>
        </pc:spChg>
        <pc:spChg chg="del">
          <ac:chgData name="Daniel Dreise" userId="7d21fc26-8a8a-46e5-815b-77bde40f0948" providerId="ADAL" clId="{27EC15C6-254F-4473-8972-CF98B12A54D2}" dt="2020-08-10T01:52:06.943" v="555"/>
          <ac:spMkLst>
            <pc:docMk/>
            <pc:sldMk cId="3653418036" sldId="272"/>
            <ac:spMk id="3" creationId="{DE976B50-9740-4EB6-8227-DCFEB5A41372}"/>
          </ac:spMkLst>
        </pc:spChg>
        <pc:spChg chg="add mod">
          <ac:chgData name="Daniel Dreise" userId="7d21fc26-8a8a-46e5-815b-77bde40f0948" providerId="ADAL" clId="{27EC15C6-254F-4473-8972-CF98B12A54D2}" dt="2020-08-10T02:08:34.827" v="1462" actId="20577"/>
          <ac:spMkLst>
            <pc:docMk/>
            <pc:sldMk cId="3653418036" sldId="272"/>
            <ac:spMk id="4" creationId="{6E362D0B-AB8B-407B-A186-37AD40CB07E2}"/>
          </ac:spMkLst>
        </pc:spChg>
        <pc:spChg chg="add mod">
          <ac:chgData name="Daniel Dreise" userId="7d21fc26-8a8a-46e5-815b-77bde40f0948" providerId="ADAL" clId="{27EC15C6-254F-4473-8972-CF98B12A54D2}" dt="2020-08-10T02:06:57.334" v="1443" actId="20577"/>
          <ac:spMkLst>
            <pc:docMk/>
            <pc:sldMk cId="3653418036" sldId="272"/>
            <ac:spMk id="5" creationId="{9D7F6D71-AA20-413E-9457-FBCB5FF86D68}"/>
          </ac:spMkLst>
        </pc:spChg>
        <pc:spChg chg="add del mod">
          <ac:chgData name="Daniel Dreise" userId="7d21fc26-8a8a-46e5-815b-77bde40f0948" providerId="ADAL" clId="{27EC15C6-254F-4473-8972-CF98B12A54D2}" dt="2020-08-10T02:05:56.407" v="1403" actId="478"/>
          <ac:spMkLst>
            <pc:docMk/>
            <pc:sldMk cId="3653418036" sldId="272"/>
            <ac:spMk id="6" creationId="{680511A5-7495-41C1-9115-34332D9E8249}"/>
          </ac:spMkLst>
        </pc:spChg>
        <pc:picChg chg="mod">
          <ac:chgData name="Daniel Dreise" userId="7d21fc26-8a8a-46e5-815b-77bde40f0948" providerId="ADAL" clId="{27EC15C6-254F-4473-8972-CF98B12A54D2}" dt="2020-08-10T02:20:07.194" v="2322" actId="1076"/>
          <ac:picMkLst>
            <pc:docMk/>
            <pc:sldMk cId="3653418036" sldId="272"/>
            <ac:picMk id="7" creationId="{4EE36E39-A047-4546-AAFC-7A99B4C65146}"/>
          </ac:picMkLst>
        </pc:picChg>
      </pc:sldChg>
      <pc:sldChg chg="addSp delSp modSp add mod setBg setClrOvrMap">
        <pc:chgData name="Daniel Dreise" userId="7d21fc26-8a8a-46e5-815b-77bde40f0948" providerId="ADAL" clId="{27EC15C6-254F-4473-8972-CF98B12A54D2}" dt="2020-08-10T02:24:51.312" v="2323" actId="1076"/>
        <pc:sldMkLst>
          <pc:docMk/>
          <pc:sldMk cId="4116263509" sldId="273"/>
        </pc:sldMkLst>
        <pc:spChg chg="mod">
          <ac:chgData name="Daniel Dreise" userId="7d21fc26-8a8a-46e5-815b-77bde40f0948" providerId="ADAL" clId="{27EC15C6-254F-4473-8972-CF98B12A54D2}" dt="2020-08-10T02:06:13.104" v="1406" actId="1076"/>
          <ac:spMkLst>
            <pc:docMk/>
            <pc:sldMk cId="4116263509" sldId="273"/>
            <ac:spMk id="2" creationId="{3092E4A4-2F0E-4EA5-95A6-A0308C90E606}"/>
          </ac:spMkLst>
        </pc:spChg>
        <pc:spChg chg="add del mod">
          <ac:chgData name="Daniel Dreise" userId="7d21fc26-8a8a-46e5-815b-77bde40f0948" providerId="ADAL" clId="{27EC15C6-254F-4473-8972-CF98B12A54D2}" dt="2020-08-10T02:06:06.953" v="1405" actId="478"/>
          <ac:spMkLst>
            <pc:docMk/>
            <pc:sldMk cId="4116263509" sldId="273"/>
            <ac:spMk id="3" creationId="{37134B95-EA3C-48BC-8C75-DB1CE727B04C}"/>
          </ac:spMkLst>
        </pc:spChg>
        <pc:spChg chg="add">
          <ac:chgData name="Daniel Dreise" userId="7d21fc26-8a8a-46e5-815b-77bde40f0948" providerId="ADAL" clId="{27EC15C6-254F-4473-8972-CF98B12A54D2}" dt="2020-08-10T02:04:00.921" v="1331" actId="26606"/>
          <ac:spMkLst>
            <pc:docMk/>
            <pc:sldMk cId="4116263509" sldId="273"/>
            <ac:spMk id="6" creationId="{1BB56EB9-078F-4952-AC1F-149C7A0AE4D5}"/>
          </ac:spMkLst>
        </pc:spChg>
        <pc:spChg chg="add">
          <ac:chgData name="Daniel Dreise" userId="7d21fc26-8a8a-46e5-815b-77bde40f0948" providerId="ADAL" clId="{27EC15C6-254F-4473-8972-CF98B12A54D2}" dt="2020-08-10T02:04:00.921" v="1331" actId="26606"/>
          <ac:spMkLst>
            <pc:docMk/>
            <pc:sldMk cId="4116263509" sldId="273"/>
            <ac:spMk id="7" creationId="{D3772EE4-ED5E-4D3A-A306-B22CF866786D}"/>
          </ac:spMkLst>
        </pc:spChg>
        <pc:spChg chg="add">
          <ac:chgData name="Daniel Dreise" userId="7d21fc26-8a8a-46e5-815b-77bde40f0948" providerId="ADAL" clId="{27EC15C6-254F-4473-8972-CF98B12A54D2}" dt="2020-08-10T02:04:00.921" v="1331" actId="26606"/>
          <ac:spMkLst>
            <pc:docMk/>
            <pc:sldMk cId="4116263509" sldId="273"/>
            <ac:spMk id="8" creationId="{10058680-D07C-4893-B2B7-91543F18AB32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9" creationId="{E6C8E6EB-4C59-429B-97E4-72A058CFC4FB}"/>
          </ac:spMkLst>
        </pc:spChg>
        <pc:spChg chg="add">
          <ac:chgData name="Daniel Dreise" userId="7d21fc26-8a8a-46e5-815b-77bde40f0948" providerId="ADAL" clId="{27EC15C6-254F-4473-8972-CF98B12A54D2}" dt="2020-08-10T02:04:00.921" v="1331" actId="26606"/>
          <ac:spMkLst>
            <pc:docMk/>
            <pc:sldMk cId="4116263509" sldId="273"/>
            <ac:spMk id="10" creationId="{7B42427A-0A1F-4A55-8705-D9179F1E0CFB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11" creationId="{B5B90362-AFCC-46A9-B41C-A257A8C5B314}"/>
          </ac:spMkLst>
        </pc:spChg>
        <pc:spChg chg="add">
          <ac:chgData name="Daniel Dreise" userId="7d21fc26-8a8a-46e5-815b-77bde40f0948" providerId="ADAL" clId="{27EC15C6-254F-4473-8972-CF98B12A54D2}" dt="2020-08-10T02:04:00.921" v="1331" actId="26606"/>
          <ac:spMkLst>
            <pc:docMk/>
            <pc:sldMk cId="4116263509" sldId="273"/>
            <ac:spMk id="12" creationId="{EE54A6FE-D8CB-48A3-900B-053D4EBD3B85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13" creationId="{F71EF7F1-38BA-471D-8CD4-2A9AE8E35527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15" creationId="{C0524398-BFB4-4C4A-8317-83B8729F9B26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17" creationId="{E08D4B6A-8113-4DFB-B82E-B60CAC8E0A50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19" creationId="{9822E561-F97C-4CBB-A9A6-A6BF6317BC84}"/>
          </ac:spMkLst>
        </pc:spChg>
        <pc:spChg chg="add del">
          <ac:chgData name="Daniel Dreise" userId="7d21fc26-8a8a-46e5-815b-77bde40f0948" providerId="ADAL" clId="{27EC15C6-254F-4473-8972-CF98B12A54D2}" dt="2020-08-10T02:03:54.503" v="1330" actId="26606"/>
          <ac:spMkLst>
            <pc:docMk/>
            <pc:sldMk cId="4116263509" sldId="273"/>
            <ac:spMk id="21" creationId="{B01B0E58-A5C8-4CDA-A2E0-35DF94E59857}"/>
          </ac:spMkLst>
        </pc:spChg>
        <pc:picChg chg="add mod">
          <ac:chgData name="Daniel Dreise" userId="7d21fc26-8a8a-46e5-815b-77bde40f0948" providerId="ADAL" clId="{27EC15C6-254F-4473-8972-CF98B12A54D2}" dt="2020-08-10T02:04:00.921" v="1331" actId="26606"/>
          <ac:picMkLst>
            <pc:docMk/>
            <pc:sldMk cId="4116263509" sldId="273"/>
            <ac:picMk id="4" creationId="{AD8B9AE6-5298-430E-849A-49EEBA0D230F}"/>
          </ac:picMkLst>
        </pc:picChg>
        <pc:picChg chg="mod">
          <ac:chgData name="Daniel Dreise" userId="7d21fc26-8a8a-46e5-815b-77bde40f0948" providerId="ADAL" clId="{27EC15C6-254F-4473-8972-CF98B12A54D2}" dt="2020-08-10T02:24:51.312" v="2323" actId="1076"/>
          <ac:picMkLst>
            <pc:docMk/>
            <pc:sldMk cId="4116263509" sldId="273"/>
            <ac:picMk id="5" creationId="{59834F17-974B-40D0-B2D4-3044EC7479B1}"/>
          </ac:picMkLst>
        </pc:picChg>
      </pc:sldChg>
      <pc:sldChg chg="addSp delSp modSp add mod setBg">
        <pc:chgData name="Daniel Dreise" userId="7d21fc26-8a8a-46e5-815b-77bde40f0948" providerId="ADAL" clId="{27EC15C6-254F-4473-8972-CF98B12A54D2}" dt="2020-08-10T02:35:15.459" v="2329" actId="14100"/>
        <pc:sldMkLst>
          <pc:docMk/>
          <pc:sldMk cId="1475807113" sldId="274"/>
        </pc:sldMkLst>
        <pc:spChg chg="mod">
          <ac:chgData name="Daniel Dreise" userId="7d21fc26-8a8a-46e5-815b-77bde40f0948" providerId="ADAL" clId="{27EC15C6-254F-4473-8972-CF98B12A54D2}" dt="2020-08-10T02:05:33.189" v="1401" actId="20577"/>
          <ac:spMkLst>
            <pc:docMk/>
            <pc:sldMk cId="1475807113" sldId="274"/>
            <ac:spMk id="2" creationId="{4444795A-57B7-4A3E-966E-457C910BC798}"/>
          </ac:spMkLst>
        </pc:spChg>
        <pc:spChg chg="del mod">
          <ac:chgData name="Daniel Dreise" userId="7d21fc26-8a8a-46e5-815b-77bde40f0948" providerId="ADAL" clId="{27EC15C6-254F-4473-8972-CF98B12A54D2}" dt="2020-08-10T02:05:42.677" v="1402"/>
          <ac:spMkLst>
            <pc:docMk/>
            <pc:sldMk cId="1475807113" sldId="274"/>
            <ac:spMk id="3" creationId="{47ABB157-F82F-4531-8376-8004CA7A5408}"/>
          </ac:spMkLst>
        </pc:spChg>
        <pc:spChg chg="add">
          <ac:chgData name="Daniel Dreise" userId="7d21fc26-8a8a-46e5-815b-77bde40f0948" providerId="ADAL" clId="{27EC15C6-254F-4473-8972-CF98B12A54D2}" dt="2020-08-10T02:05:29.173" v="1384" actId="26606"/>
          <ac:spMkLst>
            <pc:docMk/>
            <pc:sldMk cId="1475807113" sldId="274"/>
            <ac:spMk id="8" creationId="{F858DF7D-C2D0-4B03-A7A0-2F06B789EE35}"/>
          </ac:spMkLst>
        </pc:spChg>
        <pc:spChg chg="add">
          <ac:chgData name="Daniel Dreise" userId="7d21fc26-8a8a-46e5-815b-77bde40f0948" providerId="ADAL" clId="{27EC15C6-254F-4473-8972-CF98B12A54D2}" dt="2020-08-10T02:05:29.173" v="1384" actId="26606"/>
          <ac:spMkLst>
            <pc:docMk/>
            <pc:sldMk cId="1475807113" sldId="274"/>
            <ac:spMk id="10" creationId="{1B26B711-3121-40B0-8377-A64F3DC00C7A}"/>
          </ac:spMkLst>
        </pc:spChg>
        <pc:spChg chg="add">
          <ac:chgData name="Daniel Dreise" userId="7d21fc26-8a8a-46e5-815b-77bde40f0948" providerId="ADAL" clId="{27EC15C6-254F-4473-8972-CF98B12A54D2}" dt="2020-08-10T02:05:29.173" v="1384" actId="26606"/>
          <ac:spMkLst>
            <pc:docMk/>
            <pc:sldMk cId="1475807113" sldId="274"/>
            <ac:spMk id="12" creationId="{645C4D3D-ABBA-4B4E-93E5-01E343719849}"/>
          </ac:spMkLst>
        </pc:spChg>
        <pc:spChg chg="add">
          <ac:chgData name="Daniel Dreise" userId="7d21fc26-8a8a-46e5-815b-77bde40f0948" providerId="ADAL" clId="{27EC15C6-254F-4473-8972-CF98B12A54D2}" dt="2020-08-10T02:05:29.173" v="1384" actId="26606"/>
          <ac:spMkLst>
            <pc:docMk/>
            <pc:sldMk cId="1475807113" sldId="274"/>
            <ac:spMk id="14" creationId="{98DDD5E5-0097-4C6C-B266-5732EDA96CC4}"/>
          </ac:spMkLst>
        </pc:spChg>
        <pc:spChg chg="add">
          <ac:chgData name="Daniel Dreise" userId="7d21fc26-8a8a-46e5-815b-77bde40f0948" providerId="ADAL" clId="{27EC15C6-254F-4473-8972-CF98B12A54D2}" dt="2020-08-10T02:05:29.173" v="1384" actId="26606"/>
          <ac:spMkLst>
            <pc:docMk/>
            <pc:sldMk cId="1475807113" sldId="274"/>
            <ac:spMk id="16" creationId="{8952EF87-C74F-4D3F-9CAD-EEA1733C9BD0}"/>
          </ac:spMkLst>
        </pc:spChg>
        <pc:picChg chg="add mod">
          <ac:chgData name="Daniel Dreise" userId="7d21fc26-8a8a-46e5-815b-77bde40f0948" providerId="ADAL" clId="{27EC15C6-254F-4473-8972-CF98B12A54D2}" dt="2020-08-10T02:35:15.459" v="2329" actId="14100"/>
          <ac:picMkLst>
            <pc:docMk/>
            <pc:sldMk cId="1475807113" sldId="274"/>
            <ac:picMk id="4" creationId="{56988EE1-36AD-4EE5-BCCF-0C7223A8319C}"/>
          </ac:picMkLst>
        </pc:picChg>
        <pc:picChg chg="mod">
          <ac:chgData name="Daniel Dreise" userId="7d21fc26-8a8a-46e5-815b-77bde40f0948" providerId="ADAL" clId="{27EC15C6-254F-4473-8972-CF98B12A54D2}" dt="2020-08-10T02:29:27.219" v="2324" actId="1076"/>
          <ac:picMkLst>
            <pc:docMk/>
            <pc:sldMk cId="1475807113" sldId="274"/>
            <ac:picMk id="5" creationId="{FED830E7-4ED9-49B1-B76D-70A8257D42AD}"/>
          </ac:picMkLst>
        </pc:picChg>
      </pc:sldChg>
      <pc:sldChg chg="addSp delSp modSp add">
        <pc:chgData name="Daniel Dreise" userId="7d21fc26-8a8a-46e5-815b-77bde40f0948" providerId="ADAL" clId="{27EC15C6-254F-4473-8972-CF98B12A54D2}" dt="2020-08-10T02:17:52.696" v="2282" actId="1076"/>
        <pc:sldMkLst>
          <pc:docMk/>
          <pc:sldMk cId="1176008233" sldId="275"/>
        </pc:sldMkLst>
        <pc:spChg chg="del">
          <ac:chgData name="Daniel Dreise" userId="7d21fc26-8a8a-46e5-815b-77bde40f0948" providerId="ADAL" clId="{27EC15C6-254F-4473-8972-CF98B12A54D2}" dt="2020-08-10T02:08:51.445" v="1464"/>
          <ac:spMkLst>
            <pc:docMk/>
            <pc:sldMk cId="1176008233" sldId="275"/>
            <ac:spMk id="2" creationId="{FC8BB26A-1821-4411-B6BE-9A176036BA70}"/>
          </ac:spMkLst>
        </pc:spChg>
        <pc:spChg chg="del">
          <ac:chgData name="Daniel Dreise" userId="7d21fc26-8a8a-46e5-815b-77bde40f0948" providerId="ADAL" clId="{27EC15C6-254F-4473-8972-CF98B12A54D2}" dt="2020-08-10T02:08:51.445" v="1464"/>
          <ac:spMkLst>
            <pc:docMk/>
            <pc:sldMk cId="1176008233" sldId="275"/>
            <ac:spMk id="3" creationId="{7508477F-157E-4436-B50E-5E7937D648F7}"/>
          </ac:spMkLst>
        </pc:spChg>
        <pc:spChg chg="del">
          <ac:chgData name="Daniel Dreise" userId="7d21fc26-8a8a-46e5-815b-77bde40f0948" providerId="ADAL" clId="{27EC15C6-254F-4473-8972-CF98B12A54D2}" dt="2020-08-10T02:08:51.445" v="1464"/>
          <ac:spMkLst>
            <pc:docMk/>
            <pc:sldMk cId="1176008233" sldId="275"/>
            <ac:spMk id="4" creationId="{973456D6-6F07-4D12-9967-B0A0E44A3FF3}"/>
          </ac:spMkLst>
        </pc:spChg>
        <pc:spChg chg="add mod">
          <ac:chgData name="Daniel Dreise" userId="7d21fc26-8a8a-46e5-815b-77bde40f0948" providerId="ADAL" clId="{27EC15C6-254F-4473-8972-CF98B12A54D2}" dt="2020-08-10T02:09:06.083" v="1481" actId="1076"/>
          <ac:spMkLst>
            <pc:docMk/>
            <pc:sldMk cId="1176008233" sldId="275"/>
            <ac:spMk id="5" creationId="{05C1AA88-3129-4044-9633-B9DBECADF985}"/>
          </ac:spMkLst>
        </pc:spChg>
        <pc:spChg chg="add mod">
          <ac:chgData name="Daniel Dreise" userId="7d21fc26-8a8a-46e5-815b-77bde40f0948" providerId="ADAL" clId="{27EC15C6-254F-4473-8972-CF98B12A54D2}" dt="2020-08-10T02:16:42.191" v="2281" actId="20577"/>
          <ac:spMkLst>
            <pc:docMk/>
            <pc:sldMk cId="1176008233" sldId="275"/>
            <ac:spMk id="6" creationId="{84084CFB-6F96-4A38-A40A-476DC34EDCF2}"/>
          </ac:spMkLst>
        </pc:spChg>
        <pc:spChg chg="add del mod">
          <ac:chgData name="Daniel Dreise" userId="7d21fc26-8a8a-46e5-815b-77bde40f0948" providerId="ADAL" clId="{27EC15C6-254F-4473-8972-CF98B12A54D2}" dt="2020-08-10T02:09:02.100" v="1480" actId="478"/>
          <ac:spMkLst>
            <pc:docMk/>
            <pc:sldMk cId="1176008233" sldId="275"/>
            <ac:spMk id="7" creationId="{F77246B0-A759-431D-A10C-FDD1516BF2A4}"/>
          </ac:spMkLst>
        </pc:spChg>
        <pc:picChg chg="mod">
          <ac:chgData name="Daniel Dreise" userId="7d21fc26-8a8a-46e5-815b-77bde40f0948" providerId="ADAL" clId="{27EC15C6-254F-4473-8972-CF98B12A54D2}" dt="2020-08-10T02:17:52.696" v="2282" actId="1076"/>
          <ac:picMkLst>
            <pc:docMk/>
            <pc:sldMk cId="1176008233" sldId="275"/>
            <ac:picMk id="8" creationId="{1580CBCA-1EE4-49F1-8B89-398F96E76F72}"/>
          </ac:picMkLst>
        </pc:picChg>
      </pc:sldChg>
    </pc:docChg>
  </pc:docChgLst>
  <pc:docChgLst>
    <pc:chgData name="Justin Turcotte" userId="S::jturcotte0406@conestogac.on.ca::315ed96f-9749-4a68-ac58-30aff54665d1" providerId="AD" clId="Web-{041616F1-672C-DF74-4A4B-5F00ED312C7F}"/>
    <pc:docChg chg="addSld delSld modSld">
      <pc:chgData name="Justin Turcotte" userId="S::jturcotte0406@conestogac.on.ca::315ed96f-9749-4a68-ac58-30aff54665d1" providerId="AD" clId="Web-{041616F1-672C-DF74-4A4B-5F00ED312C7F}" dt="2020-08-10T13:41:44.060" v="317"/>
      <pc:docMkLst>
        <pc:docMk/>
      </pc:docMkLst>
      <pc:sldChg chg="addSp modSp mod setBg setClrOvrMap">
        <pc:chgData name="Justin Turcotte" userId="S::jturcotte0406@conestogac.on.ca::315ed96f-9749-4a68-ac58-30aff54665d1" providerId="AD" clId="Web-{041616F1-672C-DF74-4A4B-5F00ED312C7F}" dt="2020-08-10T09:57:13.707" v="101"/>
        <pc:sldMkLst>
          <pc:docMk/>
          <pc:sldMk cId="3796571244" sldId="260"/>
        </pc:sldMkLst>
        <pc:spChg chg="mo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2" creationId="{99C20E92-0DD5-4AD8-8AA1-702A3216B978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3" creationId="{835EF8BB-FE3D-4321-8125-8F71E9FBFBB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10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12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14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16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18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20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22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13.707" v="101"/>
          <ac:spMkLst>
            <pc:docMk/>
            <pc:sldMk cId="3796571244" sldId="260"/>
            <ac:spMk id="24" creationId="{39373A6F-2E1F-4613-8E1D-D68057D29F31}"/>
          </ac:spMkLst>
        </pc:spChg>
        <pc:picChg chg="mod">
          <ac:chgData name="Justin Turcotte" userId="S::jturcotte0406@conestogac.on.ca::315ed96f-9749-4a68-ac58-30aff54665d1" providerId="AD" clId="Web-{041616F1-672C-DF74-4A4B-5F00ED312C7F}" dt="2020-08-10T09:57:13.707" v="101"/>
          <ac:picMkLst>
            <pc:docMk/>
            <pc:sldMk cId="3796571244" sldId="260"/>
            <ac:picMk id="5" creationId="{9D09D135-30FC-452E-99D8-0A9C5BD57F3F}"/>
          </ac:picMkLst>
        </pc:picChg>
      </pc:sldChg>
      <pc:sldChg chg="addSp delSp modSp mod setBg setClrOvrMap">
        <pc:chgData name="Justin Turcotte" userId="S::jturcotte0406@conestogac.on.ca::315ed96f-9749-4a68-ac58-30aff54665d1" providerId="AD" clId="Web-{041616F1-672C-DF74-4A4B-5F00ED312C7F}" dt="2020-08-10T09:57:08.957" v="100"/>
        <pc:sldMkLst>
          <pc:docMk/>
          <pc:sldMk cId="2980519361" sldId="261"/>
        </pc:sldMkLst>
        <pc:spChg chg="mo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2" creationId="{957A6EAA-CBB2-4D95-84F4-4DFA0056255B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3" creationId="{043795F5-4E9A-42A0-96D5-9B61F41128FB}"/>
          </ac:spMkLst>
        </pc:spChg>
        <pc:spChg chg="del mod">
          <ac:chgData name="Justin Turcotte" userId="S::jturcotte0406@conestogac.on.ca::315ed96f-9749-4a68-ac58-30aff54665d1" providerId="AD" clId="Web-{041616F1-672C-DF74-4A4B-5F00ED312C7F}" dt="2020-08-10T09:57:04.582" v="99"/>
          <ac:spMkLst>
            <pc:docMk/>
            <pc:sldMk cId="2980519361" sldId="261"/>
            <ac:spMk id="4" creationId="{DE6E933F-23B6-4538-A656-12BFE7D8EA4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10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12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14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16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18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20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22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08.957" v="100"/>
          <ac:spMkLst>
            <pc:docMk/>
            <pc:sldMk cId="2980519361" sldId="261"/>
            <ac:spMk id="24" creationId="{39373A6F-2E1F-4613-8E1D-D68057D29F31}"/>
          </ac:spMkLst>
        </pc:spChg>
        <pc:picChg chg="add mod ord">
          <ac:chgData name="Justin Turcotte" userId="S::jturcotte0406@conestogac.on.ca::315ed96f-9749-4a68-ac58-30aff54665d1" providerId="AD" clId="Web-{041616F1-672C-DF74-4A4B-5F00ED312C7F}" dt="2020-08-10T09:57:08.957" v="100"/>
          <ac:picMkLst>
            <pc:docMk/>
            <pc:sldMk cId="2980519361" sldId="261"/>
            <ac:picMk id="5" creationId="{B6A83EB9-A308-4375-8DD6-52BF1DD0C376}"/>
          </ac:picMkLst>
        </pc:picChg>
      </pc:sldChg>
      <pc:sldChg chg="addSp delSp modSp mod setBg setClrOvrMap">
        <pc:chgData name="Justin Turcotte" userId="S::jturcotte0406@conestogac.on.ca::315ed96f-9749-4a68-ac58-30aff54665d1" providerId="AD" clId="Web-{041616F1-672C-DF74-4A4B-5F00ED312C7F}" dt="2020-08-10T10:11:11.043" v="132" actId="20577"/>
        <pc:sldMkLst>
          <pc:docMk/>
          <pc:sldMk cId="2319712180" sldId="263"/>
        </pc:sldMkLst>
        <pc:spChg chg="mod">
          <ac:chgData name="Justin Turcotte" userId="S::jturcotte0406@conestogac.on.ca::315ed96f-9749-4a68-ac58-30aff54665d1" providerId="AD" clId="Web-{041616F1-672C-DF74-4A4B-5F00ED312C7F}" dt="2020-08-10T10:05:13.898" v="120"/>
          <ac:spMkLst>
            <pc:docMk/>
            <pc:sldMk cId="2319712180" sldId="263"/>
            <ac:spMk id="2" creationId="{EB98F463-F311-4F8F-A806-76240F8F90D8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10:11:11.043" v="132" actId="20577"/>
          <ac:spMkLst>
            <pc:docMk/>
            <pc:sldMk cId="2319712180" sldId="263"/>
            <ac:spMk id="3" creationId="{02135883-944D-47F6-9756-12294703E7DD}"/>
          </ac:spMkLst>
        </pc:spChg>
        <pc:spChg chg="del">
          <ac:chgData name="Justin Turcotte" userId="S::jturcotte0406@conestogac.on.ca::315ed96f-9749-4a68-ac58-30aff54665d1" providerId="AD" clId="Web-{041616F1-672C-DF74-4A4B-5F00ED312C7F}" dt="2020-08-10T10:05:09.335" v="119"/>
          <ac:spMkLst>
            <pc:docMk/>
            <pc:sldMk cId="2319712180" sldId="263"/>
            <ac:spMk id="4" creationId="{7AAFB280-4632-4CCA-A2C8-4578C4E432C4}"/>
          </ac:spMkLst>
        </pc:spChg>
        <pc:spChg chg="add del mod">
          <ac:chgData name="Justin Turcotte" userId="S::jturcotte0406@conestogac.on.ca::315ed96f-9749-4a68-ac58-30aff54665d1" providerId="AD" clId="Web-{041616F1-672C-DF74-4A4B-5F00ED312C7F}" dt="2020-08-10T10:11:01.106" v="122"/>
          <ac:spMkLst>
            <pc:docMk/>
            <pc:sldMk cId="2319712180" sldId="263"/>
            <ac:spMk id="7" creationId="{21905DCC-59E2-4384-A558-A93CF5DA9C41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10" creationId="{DD651B61-325E-4E73-8445-38B0DE8AAAB6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12" creationId="{B42E5253-D3AC-4AC2-B766-8B34F13C2F5E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14" creationId="{10AE8D57-436A-4073-9A75-15BB5949F8B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16" creationId="{E9751CB9-7B25-4EB8-9A6F-82F822549F12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18" creationId="{E1317383-CF3B-4B02-9512-BECBEF6362A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20" creationId="{B1D4C7A0-6DF2-4F2D-A45D-F111582974C7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22" creationId="{DBF3943D-BCB6-4B31-809D-A005686483B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24" creationId="{39373A6F-2E1F-4613-8E1D-D68057D29F31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29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31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33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35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37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39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41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11:03.809" v="123"/>
          <ac:spMkLst>
            <pc:docMk/>
            <pc:sldMk cId="2319712180" sldId="263"/>
            <ac:spMk id="43" creationId="{39373A6F-2E1F-4613-8E1D-D68057D29F31}"/>
          </ac:spMkLst>
        </pc:spChg>
        <pc:picChg chg="add del mod ord">
          <ac:chgData name="Justin Turcotte" userId="S::jturcotte0406@conestogac.on.ca::315ed96f-9749-4a68-ac58-30aff54665d1" providerId="AD" clId="Web-{041616F1-672C-DF74-4A4B-5F00ED312C7F}" dt="2020-08-10T10:10:57.027" v="121"/>
          <ac:picMkLst>
            <pc:docMk/>
            <pc:sldMk cId="2319712180" sldId="263"/>
            <ac:picMk id="5" creationId="{B24AA0F5-9992-4360-8587-0E06CC01078F}"/>
          </ac:picMkLst>
        </pc:picChg>
        <pc:picChg chg="add mod ord">
          <ac:chgData name="Justin Turcotte" userId="S::jturcotte0406@conestogac.on.ca::315ed96f-9749-4a68-ac58-30aff54665d1" providerId="AD" clId="Web-{041616F1-672C-DF74-4A4B-5F00ED312C7F}" dt="2020-08-10T10:11:03.809" v="123"/>
          <ac:picMkLst>
            <pc:docMk/>
            <pc:sldMk cId="2319712180" sldId="263"/>
            <ac:picMk id="8" creationId="{94B4FFFD-5652-4580-BA5A-92C4A995DD9A}"/>
          </ac:picMkLst>
        </pc:picChg>
      </pc:sldChg>
      <pc:sldChg chg="addSp delSp modSp mod setBg setClrOvrMap">
        <pc:chgData name="Justin Turcotte" userId="S::jturcotte0406@conestogac.on.ca::315ed96f-9749-4a68-ac58-30aff54665d1" providerId="AD" clId="Web-{041616F1-672C-DF74-4A4B-5F00ED312C7F}" dt="2020-08-10T10:36:19.740" v="175" actId="20577"/>
        <pc:sldMkLst>
          <pc:docMk/>
          <pc:sldMk cId="4138316217" sldId="264"/>
        </pc:sldMkLst>
        <pc:spChg chg="mod ord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2" creationId="{BDF60B90-F2B3-4FF1-BFA4-56D31FB9143F}"/>
          </ac:spMkLst>
        </pc:spChg>
        <pc:spChg chg="del">
          <ac:chgData name="Justin Turcotte" userId="S::jturcotte0406@conestogac.on.ca::315ed96f-9749-4a68-ac58-30aff54665d1" providerId="AD" clId="Web-{041616F1-672C-DF74-4A4B-5F00ED312C7F}" dt="2020-08-10T10:35:23.252" v="134"/>
          <ac:spMkLst>
            <pc:docMk/>
            <pc:sldMk cId="4138316217" sldId="264"/>
            <ac:spMk id="3" creationId="{29524DCA-53BE-4A6B-A2ED-37B3CC496D5C}"/>
          </ac:spMkLst>
        </pc:spChg>
        <pc:spChg chg="add mod">
          <ac:chgData name="Justin Turcotte" userId="S::jturcotte0406@conestogac.on.ca::315ed96f-9749-4a68-ac58-30aff54665d1" providerId="AD" clId="Web-{041616F1-672C-DF74-4A4B-5F00ED312C7F}" dt="2020-08-10T10:36:19.740" v="175" actId="20577"/>
          <ac:spMkLst>
            <pc:docMk/>
            <pc:sldMk cId="4138316217" sldId="264"/>
            <ac:spMk id="8" creationId="{FED040E6-F0A9-4C3A-871D-04D96E7FEA03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11" creationId="{00401440-1DC9-4C9E-A3BA-4DECEEB46503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13" creationId="{36B822CC-7DA9-4417-AA94-64CEB676F0B8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15" creationId="{AFA01E88-71CC-4FF3-9E81-51E0C32B45E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17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18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19" creationId="{B1D4C7A0-6DF2-4F2D-A45D-F111582974C7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35:53.002" v="139"/>
          <ac:spMkLst>
            <pc:docMk/>
            <pc:sldMk cId="4138316217" sldId="264"/>
            <ac:spMk id="20" creationId="{88C97474-5879-4DB5-B4F3-F0357104BC8E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35:53.002" v="139"/>
          <ac:spMkLst>
            <pc:docMk/>
            <pc:sldMk cId="4138316217" sldId="264"/>
            <ac:spMk id="22" creationId="{9831CBB7-4817-4B54-A7F9-0AE2D0C47870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0:35:53.002" v="139"/>
          <ac:spMkLst>
            <pc:docMk/>
            <pc:sldMk cId="4138316217" sldId="264"/>
            <ac:spMk id="24" creationId="{96BC321D-B05F-4857-8880-97F61B9B7858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26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0:35:53.017" v="140"/>
          <ac:spMkLst>
            <pc:docMk/>
            <pc:sldMk cId="4138316217" sldId="264"/>
            <ac:spMk id="28" creationId="{39373A6F-2E1F-4613-8E1D-D68057D29F31}"/>
          </ac:spMkLst>
        </pc:spChg>
        <pc:picChg chg="add mod ord">
          <ac:chgData name="Justin Turcotte" userId="S::jturcotte0406@conestogac.on.ca::315ed96f-9749-4a68-ac58-30aff54665d1" providerId="AD" clId="Web-{041616F1-672C-DF74-4A4B-5F00ED312C7F}" dt="2020-08-10T10:35:53.017" v="140"/>
          <ac:picMkLst>
            <pc:docMk/>
            <pc:sldMk cId="4138316217" sldId="264"/>
            <ac:picMk id="4" creationId="{E8FDE703-94FD-4C1F-8015-96D5437F2BB7}"/>
          </ac:picMkLst>
        </pc:picChg>
      </pc:sldChg>
      <pc:sldChg chg="addSp delSp modSp mod setBg setClrOvrMap">
        <pc:chgData name="Justin Turcotte" userId="S::jturcotte0406@conestogac.on.ca::315ed96f-9749-4a68-ac58-30aff54665d1" providerId="AD" clId="Web-{041616F1-672C-DF74-4A4B-5F00ED312C7F}" dt="2020-08-10T09:57:36.067" v="105"/>
        <pc:sldMkLst>
          <pc:docMk/>
          <pc:sldMk cId="4000529757" sldId="265"/>
        </pc:sldMkLst>
        <pc:spChg chg="mo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2" creationId="{D5268613-CBA1-4CAE-B9A7-4ED7271F3A8B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3" creationId="{D37890B4-F40C-48D5-8B54-7AC4A6327102}"/>
          </ac:spMkLst>
        </pc:spChg>
        <pc:spChg chg="del">
          <ac:chgData name="Justin Turcotte" userId="S::jturcotte0406@conestogac.on.ca::315ed96f-9749-4a68-ac58-30aff54665d1" providerId="AD" clId="Web-{041616F1-672C-DF74-4A4B-5F00ED312C7F}" dt="2020-08-10T09:47:49.564" v="73"/>
          <ac:spMkLst>
            <pc:docMk/>
            <pc:sldMk cId="4000529757" sldId="265"/>
            <ac:spMk id="4" creationId="{C0461BE9-29F0-48B3-99B7-FA4AD67B7502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10" creationId="{DD651B61-325E-4E73-8445-38B0DE8AAAB6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12" creationId="{B42E5253-D3AC-4AC2-B766-8B34F13C2F5E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14" creationId="{10AE8D57-436A-4073-9A75-15BB5949F8B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16" creationId="{F875149D-F692-45DA-8324-D5E0193D5FC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18" creationId="{C0B19935-C760-4698-9DD1-973C8A428D26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20" creationId="{08990612-E008-4F02-AEBB-B140BE753558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22" creationId="{A310A41F-3A14-4150-B6CF-0A577DDDEAD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27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29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31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33" creationId="{00401440-1DC9-4C9E-A3BA-4DECEEB46503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35" creationId="{36B822CC-7DA9-4417-AA94-64CEB676F0B8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6.067" v="105"/>
          <ac:spMkLst>
            <pc:docMk/>
            <pc:sldMk cId="4000529757" sldId="265"/>
            <ac:spMk id="37" creationId="{AFA01E88-71CC-4FF3-9E81-51E0C32B45E4}"/>
          </ac:spMkLst>
        </pc:spChg>
        <pc:picChg chg="add mod ord">
          <ac:chgData name="Justin Turcotte" userId="S::jturcotte0406@conestogac.on.ca::315ed96f-9749-4a68-ac58-30aff54665d1" providerId="AD" clId="Web-{041616F1-672C-DF74-4A4B-5F00ED312C7F}" dt="2020-08-10T09:57:36.067" v="105"/>
          <ac:picMkLst>
            <pc:docMk/>
            <pc:sldMk cId="4000529757" sldId="265"/>
            <ac:picMk id="5" creationId="{66D3EA25-D607-4F75-A70B-2CF555A03440}"/>
          </ac:picMkLst>
        </pc:picChg>
      </pc:sldChg>
      <pc:sldChg chg="addSp modSp mod setBg setClrOvrMap">
        <pc:chgData name="Justin Turcotte" userId="S::jturcotte0406@conestogac.on.ca::315ed96f-9749-4a68-ac58-30aff54665d1" providerId="AD" clId="Web-{041616F1-672C-DF74-4A4B-5F00ED312C7F}" dt="2020-08-10T09:57:32.286" v="104"/>
        <pc:sldMkLst>
          <pc:docMk/>
          <pc:sldMk cId="1014300057" sldId="266"/>
        </pc:sldMkLst>
        <pc:spChg chg="mo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2" creationId="{AEFEE285-C5C3-4716-8B92-0448BC4030F0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3" creationId="{C331C5A9-7EA7-4B00-BA66-89A808F3BFB8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11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13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15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17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19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21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23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32.286" v="104"/>
          <ac:spMkLst>
            <pc:docMk/>
            <pc:sldMk cId="1014300057" sldId="266"/>
            <ac:spMk id="25" creationId="{39373A6F-2E1F-4613-8E1D-D68057D29F31}"/>
          </ac:spMkLst>
        </pc:spChg>
        <pc:picChg chg="mod">
          <ac:chgData name="Justin Turcotte" userId="S::jturcotte0406@conestogac.on.ca::315ed96f-9749-4a68-ac58-30aff54665d1" providerId="AD" clId="Web-{041616F1-672C-DF74-4A4B-5F00ED312C7F}" dt="2020-08-10T09:57:32.286" v="104"/>
          <ac:picMkLst>
            <pc:docMk/>
            <pc:sldMk cId="1014300057" sldId="266"/>
            <ac:picMk id="6" creationId="{9D8566FF-1C73-4BAB-B1C6-125713640031}"/>
          </ac:picMkLst>
        </pc:picChg>
      </pc:sldChg>
      <pc:sldChg chg="addSp delSp modSp mod setBg setClrOvrMap">
        <pc:chgData name="Justin Turcotte" userId="S::jturcotte0406@conestogac.on.ca::315ed96f-9749-4a68-ac58-30aff54665d1" providerId="AD" clId="Web-{041616F1-672C-DF74-4A4B-5F00ED312C7F}" dt="2020-08-10T09:57:28.332" v="103"/>
        <pc:sldMkLst>
          <pc:docMk/>
          <pc:sldMk cId="1430847951" sldId="267"/>
        </pc:sldMkLst>
        <pc:spChg chg="mo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2" creationId="{5039F551-E5E6-4689-9564-227E7804D0DF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3" creationId="{EF461F62-B1A9-49FA-9BB2-0D1C7733B965}"/>
          </ac:spMkLst>
        </pc:spChg>
        <pc:spChg chg="del">
          <ac:chgData name="Justin Turcotte" userId="S::jturcotte0406@conestogac.on.ca::315ed96f-9749-4a68-ac58-30aff54665d1" providerId="AD" clId="Web-{041616F1-672C-DF74-4A4B-5F00ED312C7F}" dt="2020-08-10T09:45:05.998" v="0"/>
          <ac:spMkLst>
            <pc:docMk/>
            <pc:sldMk cId="1430847951" sldId="267"/>
            <ac:spMk id="4" creationId="{96DF5015-3D93-454F-8190-ADE3AC6A1A2F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10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12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14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16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18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20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22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8.332" v="103"/>
          <ac:spMkLst>
            <pc:docMk/>
            <pc:sldMk cId="1430847951" sldId="267"/>
            <ac:spMk id="24" creationId="{39373A6F-2E1F-4613-8E1D-D68057D29F31}"/>
          </ac:spMkLst>
        </pc:spChg>
        <pc:picChg chg="add mod ord">
          <ac:chgData name="Justin Turcotte" userId="S::jturcotte0406@conestogac.on.ca::315ed96f-9749-4a68-ac58-30aff54665d1" providerId="AD" clId="Web-{041616F1-672C-DF74-4A4B-5F00ED312C7F}" dt="2020-08-10T09:57:28.332" v="103"/>
          <ac:picMkLst>
            <pc:docMk/>
            <pc:sldMk cId="1430847951" sldId="267"/>
            <ac:picMk id="5" creationId="{AA3D1394-4751-43A8-A3CE-462AA6AA5D40}"/>
          </ac:picMkLst>
        </pc:picChg>
      </pc:sldChg>
      <pc:sldChg chg="addSp modSp mod setBg setClrOvrMap">
        <pc:chgData name="Justin Turcotte" userId="S::jturcotte0406@conestogac.on.ca::315ed96f-9749-4a68-ac58-30aff54665d1" providerId="AD" clId="Web-{041616F1-672C-DF74-4A4B-5F00ED312C7F}" dt="2020-08-10T09:57:21.536" v="102"/>
        <pc:sldMkLst>
          <pc:docMk/>
          <pc:sldMk cId="1378056787" sldId="269"/>
        </pc:sldMkLst>
        <pc:spChg chg="mo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2" creationId="{085C1B35-0B85-4FEE-A7A7-7A9177ACB9D1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3" creationId="{5C29E908-3673-4E06-91A4-1B65CA5BABC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12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14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16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18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20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22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24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09:57:21.536" v="102"/>
          <ac:spMkLst>
            <pc:docMk/>
            <pc:sldMk cId="1378056787" sldId="269"/>
            <ac:spMk id="26" creationId="{39373A6F-2E1F-4613-8E1D-D68057D29F31}"/>
          </ac:spMkLst>
        </pc:spChg>
        <pc:picChg chg="mod">
          <ac:chgData name="Justin Turcotte" userId="S::jturcotte0406@conestogac.on.ca::315ed96f-9749-4a68-ac58-30aff54665d1" providerId="AD" clId="Web-{041616F1-672C-DF74-4A4B-5F00ED312C7F}" dt="2020-08-10T09:57:21.536" v="102"/>
          <ac:picMkLst>
            <pc:docMk/>
            <pc:sldMk cId="1378056787" sldId="269"/>
            <ac:picMk id="7" creationId="{390960A0-2933-4D01-8414-C12D6F4E9F6F}"/>
          </ac:picMkLst>
        </pc:picChg>
      </pc:sldChg>
      <pc:sldChg chg="addSp delSp modSp new mod setBg setClrOvrMap">
        <pc:chgData name="Justin Turcotte" userId="S::jturcotte0406@conestogac.on.ca::315ed96f-9749-4a68-ac58-30aff54665d1" providerId="AD" clId="Web-{041616F1-672C-DF74-4A4B-5F00ED312C7F}" dt="2020-08-10T13:41:44.060" v="317"/>
        <pc:sldMkLst>
          <pc:docMk/>
          <pc:sldMk cId="1631338859" sldId="276"/>
        </pc:sldMkLst>
        <pc:spChg chg="mod">
          <ac:chgData name="Justin Turcotte" userId="S::jturcotte0406@conestogac.on.ca::315ed96f-9749-4a68-ac58-30aff54665d1" providerId="AD" clId="Web-{041616F1-672C-DF74-4A4B-5F00ED312C7F}" dt="2020-08-10T11:33:36.533" v="305"/>
          <ac:spMkLst>
            <pc:docMk/>
            <pc:sldMk cId="1631338859" sldId="276"/>
            <ac:spMk id="2" creationId="{15AC6811-98EB-4BCE-BDC7-F58E0B68B4A6}"/>
          </ac:spMkLst>
        </pc:spChg>
        <pc:spChg chg="mo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3" creationId="{17F462F2-08FB-466F-9BF7-C5021778974C}"/>
          </ac:spMkLst>
        </pc:spChg>
        <pc:spChg chg="del">
          <ac:chgData name="Justin Turcotte" userId="S::jturcotte0406@conestogac.on.ca::315ed96f-9749-4a68-ac58-30aff54665d1" providerId="AD" clId="Web-{041616F1-672C-DF74-4A4B-5F00ED312C7F}" dt="2020-08-10T11:33:24.252" v="290"/>
          <ac:spMkLst>
            <pc:docMk/>
            <pc:sldMk cId="1631338859" sldId="276"/>
            <ac:spMk id="4" creationId="{E924D780-6903-4B71-87F0-118560081193}"/>
          </ac:spMkLst>
        </pc:spChg>
        <pc:spChg chg="add del mod">
          <ac:chgData name="Justin Turcotte" userId="S::jturcotte0406@conestogac.on.ca::315ed96f-9749-4a68-ac58-30aff54665d1" providerId="AD" clId="Web-{041616F1-672C-DF74-4A4B-5F00ED312C7F}" dt="2020-08-10T13:41:41.779" v="316"/>
          <ac:spMkLst>
            <pc:docMk/>
            <pc:sldMk cId="1631338859" sldId="276"/>
            <ac:spMk id="6" creationId="{64AD54ED-B0F9-4BB1-9C07-9A60CF4FE7F0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10" creationId="{DD651B61-325E-4E73-8445-38B0DE8AAAB6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12" creationId="{B42E5253-D3AC-4AC2-B766-8B34F13C2F5E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14" creationId="{10AE8D57-436A-4073-9A75-15BB5949F8B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16" creationId="{E9751CB9-7B25-4EB8-9A6F-82F822549F12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18" creationId="{E1317383-CF3B-4B02-9512-BECBEF6362A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20" creationId="{B1D4C7A0-6DF2-4F2D-A45D-F111582974C7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22" creationId="{DBF3943D-BCB6-4B31-809D-A005686483B4}"/>
          </ac:spMkLst>
        </pc:spChg>
        <pc:spChg chg="add del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24" creationId="{39373A6F-2E1F-4613-8E1D-D68057D29F31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29" creationId="{DD651B61-325E-4E73-8445-38B0DE8AAAB6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31" creationId="{B42E5253-D3AC-4AC2-B766-8B34F13C2F5E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33" creationId="{10AE8D57-436A-4073-9A75-15BB5949F8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35" creationId="{E9751CB9-7B25-4EB8-9A6F-82F822549F12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37" creationId="{E1317383-CF3B-4B02-9512-BECBEF6362A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39" creationId="{B1D4C7A0-6DF2-4F2D-A45D-F111582974C7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41" creationId="{DBF3943D-BCB6-4B31-809D-A005686483B4}"/>
          </ac:spMkLst>
        </pc:spChg>
        <pc:spChg chg="add">
          <ac:chgData name="Justin Turcotte" userId="S::jturcotte0406@conestogac.on.ca::315ed96f-9749-4a68-ac58-30aff54665d1" providerId="AD" clId="Web-{041616F1-672C-DF74-4A4B-5F00ED312C7F}" dt="2020-08-10T13:41:44.060" v="317"/>
          <ac:spMkLst>
            <pc:docMk/>
            <pc:sldMk cId="1631338859" sldId="276"/>
            <ac:spMk id="43" creationId="{39373A6F-2E1F-4613-8E1D-D68057D29F31}"/>
          </ac:spMkLst>
        </pc:spChg>
        <pc:picChg chg="add del mod ord">
          <ac:chgData name="Justin Turcotte" userId="S::jturcotte0406@conestogac.on.ca::315ed96f-9749-4a68-ac58-30aff54665d1" providerId="AD" clId="Web-{041616F1-672C-DF74-4A4B-5F00ED312C7F}" dt="2020-08-10T13:26:44.712" v="306"/>
          <ac:picMkLst>
            <pc:docMk/>
            <pc:sldMk cId="1631338859" sldId="276"/>
            <ac:picMk id="5" creationId="{AB35277D-37C3-48F3-B086-DEA410623676}"/>
          </ac:picMkLst>
        </pc:picChg>
        <pc:picChg chg="add mod ord">
          <ac:chgData name="Justin Turcotte" userId="S::jturcotte0406@conestogac.on.ca::315ed96f-9749-4a68-ac58-30aff54665d1" providerId="AD" clId="Web-{041616F1-672C-DF74-4A4B-5F00ED312C7F}" dt="2020-08-10T13:41:44.060" v="317"/>
          <ac:picMkLst>
            <pc:docMk/>
            <pc:sldMk cId="1631338859" sldId="276"/>
            <ac:picMk id="7" creationId="{692684BD-A0C7-46E7-B1F1-308DF10E6DD0}"/>
          </ac:picMkLst>
        </pc:picChg>
      </pc:sldChg>
      <pc:sldChg chg="modSp new del">
        <pc:chgData name="Justin Turcotte" userId="S::jturcotte0406@conestogac.on.ca::315ed96f-9749-4a68-ac58-30aff54665d1" providerId="AD" clId="Web-{041616F1-672C-DF74-4A4B-5F00ED312C7F}" dt="2020-08-10T11:30:49.284" v="192"/>
        <pc:sldMkLst>
          <pc:docMk/>
          <pc:sldMk cId="2592002386" sldId="276"/>
        </pc:sldMkLst>
        <pc:spChg chg="mod">
          <ac:chgData name="Justin Turcotte" userId="S::jturcotte0406@conestogac.on.ca::315ed96f-9749-4a68-ac58-30aff54665d1" providerId="AD" clId="Web-{041616F1-672C-DF74-4A4B-5F00ED312C7F}" dt="2020-08-10T11:30:43.222" v="189" actId="20577"/>
          <ac:spMkLst>
            <pc:docMk/>
            <pc:sldMk cId="2592002386" sldId="276"/>
            <ac:spMk id="2" creationId="{17190020-AD20-4954-8CD2-ADE43A9DDAF0}"/>
          </ac:spMkLst>
        </pc:spChg>
      </pc:sldChg>
    </pc:docChg>
  </pc:docChgLst>
  <pc:docChgLst>
    <pc:chgData name="Brandon Harkness" userId="S::bharkness8050@conestogac.on.ca::dd50391f-8249-471e-bb8a-98582421085a" providerId="AD" clId="Web-{E0789E66-DE43-5123-4825-D256538937FB}"/>
    <pc:docChg chg="modSld">
      <pc:chgData name="Brandon Harkness" userId="S::bharkness8050@conestogac.on.ca::dd50391f-8249-471e-bb8a-98582421085a" providerId="AD" clId="Web-{E0789E66-DE43-5123-4825-D256538937FB}" dt="2020-08-10T15:14:48.153" v="4"/>
      <pc:docMkLst>
        <pc:docMk/>
      </pc:docMkLst>
      <pc:sldChg chg="addSp delSp modSp">
        <pc:chgData name="Brandon Harkness" userId="S::bharkness8050@conestogac.on.ca::dd50391f-8249-471e-bb8a-98582421085a" providerId="AD" clId="Web-{E0789E66-DE43-5123-4825-D256538937FB}" dt="2020-08-10T15:14:48.153" v="4"/>
        <pc:sldMkLst>
          <pc:docMk/>
          <pc:sldMk cId="1579458207" sldId="268"/>
        </pc:sldMkLst>
        <pc:spChg chg="add del">
          <ac:chgData name="Brandon Harkness" userId="S::bharkness8050@conestogac.on.ca::dd50391f-8249-471e-bb8a-98582421085a" providerId="AD" clId="Web-{E0789E66-DE43-5123-4825-D256538937FB}" dt="2020-08-10T15:14:48.153" v="4"/>
          <ac:spMkLst>
            <pc:docMk/>
            <pc:sldMk cId="1579458207" sldId="268"/>
            <ac:spMk id="4" creationId="{738CCA0D-6A85-464D-8F86-9E5797800702}"/>
          </ac:spMkLst>
        </pc:spChg>
        <pc:picChg chg="add del mod ord">
          <ac:chgData name="Brandon Harkness" userId="S::bharkness8050@conestogac.on.ca::dd50391f-8249-471e-bb8a-98582421085a" providerId="AD" clId="Web-{E0789E66-DE43-5123-4825-D256538937FB}" dt="2020-08-10T15:13:48.165" v="1"/>
          <ac:picMkLst>
            <pc:docMk/>
            <pc:sldMk cId="1579458207" sldId="268"/>
            <ac:picMk id="5" creationId="{3C91A040-0ED7-4337-AEDB-8CC0045E07F0}"/>
          </ac:picMkLst>
        </pc:picChg>
        <pc:picChg chg="add del mod ord">
          <ac:chgData name="Brandon Harkness" userId="S::bharkness8050@conestogac.on.ca::dd50391f-8249-471e-bb8a-98582421085a" providerId="AD" clId="Web-{E0789E66-DE43-5123-4825-D256538937FB}" dt="2020-08-10T15:14:43.012" v="3"/>
          <ac:picMkLst>
            <pc:docMk/>
            <pc:sldMk cId="1579458207" sldId="268"/>
            <ac:picMk id="6" creationId="{C9B46EA7-4D1C-45F7-8AE6-A945A9E1FA1A}"/>
          </ac:picMkLst>
        </pc:picChg>
        <pc:picChg chg="add mod ord">
          <ac:chgData name="Brandon Harkness" userId="S::bharkness8050@conestogac.on.ca::dd50391f-8249-471e-bb8a-98582421085a" providerId="AD" clId="Web-{E0789E66-DE43-5123-4825-D256538937FB}" dt="2020-08-10T15:14:48.153" v="4"/>
          <ac:picMkLst>
            <pc:docMk/>
            <pc:sldMk cId="1579458207" sldId="268"/>
            <ac:picMk id="7" creationId="{BCE32D3A-0769-42CE-81A4-08CBEB7CBA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8/10/2020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8/10/2020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0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8/10/2020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8/10/2020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7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7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1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1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8/10/2020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156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54" r:id="rId5"/>
    <p:sldLayoutId id="2147483748" r:id="rId6"/>
    <p:sldLayoutId id="2147483749" r:id="rId7"/>
    <p:sldLayoutId id="2147483750" r:id="rId8"/>
    <p:sldLayoutId id="2147483753" r:id="rId9"/>
    <p:sldLayoutId id="2147483751" r:id="rId10"/>
    <p:sldLayoutId id="214748375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b8ReiIAhCk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Rb8ReiIAhCk?feature=oembed" TargetMode="Externa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LxxYfMAxlI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5LxxYfMAxlI?feature=oembed" TargetMode="Externa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O0S5KKlCuc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MO0S5KKlCuc?feature=oembed" TargetMode="Externa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6Tpw0KQ6rM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T6Tpw0KQ6rM?feature=oembed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vHhyLy4Zbs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rvHhyLy4Zbs?feature=oembed" TargetMode="Externa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U38srUYT44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jU38srUYT44?feature=oembed" TargetMode="Externa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reise/SoftwareEngineer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ffnf9d-77E?feature=oembed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youtu.be/-ffnf9d-77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2wC_90BVNk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cApqjhLs5s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8cApqjhLs5s?feature=oembed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3C1220D-5E38-4388-9F8B-5F675C3AA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9" r="-2" b="66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B7695657-4834-4DEB-A529-4DB28F6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219240"/>
            <a:ext cx="11301984" cy="94997"/>
          </a:xfrm>
          <a:prstGeom prst="rect">
            <a:avLst/>
          </a:prstGeom>
          <a:solidFill>
            <a:srgbClr val="81AC61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DB5293-7EEA-499F-BC82-82AE6721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376057"/>
            <a:ext cx="11303626" cy="2034709"/>
          </a:xfrm>
          <a:prstGeom prst="rect">
            <a:avLst/>
          </a:prstGeom>
          <a:solidFill>
            <a:srgbClr val="81AC61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4047344"/>
            <a:ext cx="10965141" cy="14199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cs typeface="Arial"/>
              </a:rPr>
              <a:t>Project VI – CAN elevator:</a:t>
            </a:r>
            <a:br>
              <a:rPr lang="en-US" sz="4000" dirty="0">
                <a:solidFill>
                  <a:schemeClr val="bg1"/>
                </a:solidFill>
                <a:cs typeface="Arial"/>
              </a:rPr>
            </a:br>
            <a:r>
              <a:rPr lang="en-US" sz="4000" dirty="0">
                <a:solidFill>
                  <a:schemeClr val="bg1"/>
                </a:solidFill>
                <a:cs typeface="Arial"/>
              </a:rPr>
              <a:t>diagnostics and control design Project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By: Justin Turcotte, Daniel Dreise, Brandon Harkness, Troy Annette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5BAA47A2-3B5C-46F1-B7FF-ECD48AC84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98" y="5986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61BA1-15D5-4769-97BA-465AA7AF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45" y="1005840"/>
            <a:ext cx="6828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Phase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945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9F551-E5E6-4689-9564-227E7804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User interface access &amp;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1F62-B1A9-49FA-9BB2-0D1C7733B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User interface only accessible by privileged users through a login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User interface accessible from any device, using the appropriate URL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  <a:hlinkClick r:id="rId3"/>
              </a:rPr>
              <a:t>https://youtu.be/Rb8ReiIAhCk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5">
            <a:hlinkClick r:id="" action="ppaction://media"/>
            <a:extLst>
              <a:ext uri="{FF2B5EF4-FFF2-40B4-BE49-F238E27FC236}">
                <a16:creationId xmlns:a16="http://schemas.microsoft.com/office/drawing/2014/main" id="{AA3D1394-4751-43A8-A3CE-462AA6AA5D40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4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EE285-C5C3-4716-8B92-0448BC40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User interface action buttons &amp;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C5A9-7EA7-4B00-BA66-89A808F3B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User interface features floor buttons for floors 1,2, and 3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User interface features call buttons for up/down directions on appropriate floors</a:t>
            </a:r>
          </a:p>
          <a:p>
            <a:pPr marL="629920" lvl="1" indent="-305435"/>
            <a:r>
              <a:rPr lang="en-US">
                <a:solidFill>
                  <a:srgbClr val="FFFFFF"/>
                </a:solidFill>
              </a:rPr>
              <a:t>Ex: Floor 1 only requests up while  floor 2 requests up and down</a:t>
            </a:r>
          </a:p>
          <a:p>
            <a:pPr marL="305920" indent="-305435"/>
            <a:r>
              <a:rPr lang="en-US">
                <a:solidFill>
                  <a:srgbClr val="FFFFFF"/>
                </a:solidFill>
                <a:hlinkClick r:id="rId3"/>
              </a:rPr>
              <a:t>https://youtu.be/5LxxYfMAxlI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9D8566FF-1C73-4BAB-B1C6-125713640031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0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3EA25-D607-4F75-A70B-2CF555A034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9264" y="447234"/>
            <a:ext cx="9857924" cy="345027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68613-CBA1-4CAE-B9A7-4ED7271F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</a:rPr>
              <a:t>user interface &amp; repository capable of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90B4-F40C-48D5-8B54-7AC4A6327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1491" y="4596992"/>
            <a:ext cx="7240909" cy="1607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Diagnostics capable of logging &amp; displaying to the user: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Total number of requests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The number of times each floor has been visited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Which floor the elevator is on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If the elevator moving up or down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If the doors opened or closed</a:t>
            </a:r>
          </a:p>
        </p:txBody>
      </p:sp>
    </p:spTree>
    <p:extLst>
      <p:ext uri="{BB962C8B-B14F-4D97-AF65-F5344CB8AC3E}">
        <p14:creationId xmlns:p14="http://schemas.microsoft.com/office/powerpoint/2010/main" val="400052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FE293-F8FE-49D3-89F4-D49C7261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45" y="1005840"/>
            <a:ext cx="6828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Phase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483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4F2B5-1B85-4865-A99A-E93BA85B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Elevator 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27D4-AC2D-4EEE-A2AC-8DFF79A38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1491" y="4596992"/>
            <a:ext cx="7240909" cy="1607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The finite state machine is based on the requested floors, the direction the elevator is moving as well as the state of the doors.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Delays so that people can enter, and exit are accounted for.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E8E0A-080C-45EF-8AAE-1714DED1C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18" y="106309"/>
            <a:ext cx="10614041" cy="40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20E92-0DD5-4AD8-8AA1-702A3216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State logic / PC-CAN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F8BB-FE3D-4321-8125-8F71E9FBF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The elevator will move to the requested floor or call button.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</a:rPr>
              <a:t>Multiple floors can be queued &amp; the elevator will move appropriately, stopping at floors along the way.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  <a:hlinkClick r:id="rId3"/>
              </a:rPr>
              <a:t>https://youtu.be/MO0S5KKlCuc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Online Media 4" title="state logic">
            <a:hlinkClick r:id="" action="ppaction://media"/>
            <a:extLst>
              <a:ext uri="{FF2B5EF4-FFF2-40B4-BE49-F238E27FC236}">
                <a16:creationId xmlns:a16="http://schemas.microsoft.com/office/drawing/2014/main" id="{9D09D135-30FC-452E-99D8-0A9C5BD57F3F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92231" y="1498933"/>
            <a:ext cx="6831503" cy="38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A6EAA-CBB2-4D95-84F4-4DFA0056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PC-CAN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795F5-4E9A-42A0-96D5-9B61F4112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Once a floor has been requested, the appropriate diagnostic table is updated – keeps track of the number of times a floor is requested.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Other factors are displayed for the user: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Total requests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Floor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Direction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Door state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Numerical output of the number of times each floor has been visited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  <a:hlinkClick r:id="rId3"/>
              </a:rPr>
              <a:t>https://youtu.be/T6Tpw0KQ6rM</a:t>
            </a:r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5" name="Picture 5">
            <a:hlinkClick r:id="" action="ppaction://media"/>
            <a:extLst>
              <a:ext uri="{FF2B5EF4-FFF2-40B4-BE49-F238E27FC236}">
                <a16:creationId xmlns:a16="http://schemas.microsoft.com/office/drawing/2014/main" id="{B6A83EB9-A308-4375-8DD6-52BF1DD0C376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1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8F463-F311-4F8F-A806-76240F8F9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Unique feature – audio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5883-944D-47F6-9756-12294703E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elevator will announce arrival to each floor.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Ex: "*DING* Floor 3"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elevator will announce doors opening/closing.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Ex: "*DING* Doors opening"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elevator will announce ascending/descending.</a:t>
            </a:r>
          </a:p>
          <a:p>
            <a:pPr marL="629920" lvl="1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Ex: "*DING* Elevator ascending"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The elevator will play some ambient music when idle.</a:t>
            </a:r>
          </a:p>
          <a:p>
            <a:pPr marL="305435" indent="-305435">
              <a:lnSpc>
                <a:spcPct val="90000"/>
              </a:lnSpc>
            </a:pPr>
            <a:r>
              <a:rPr lang="en-US" sz="1500" dirty="0">
                <a:ea typeface="+mn-lt"/>
                <a:cs typeface="+mn-lt"/>
                <a:hlinkClick r:id="rId3"/>
              </a:rPr>
              <a:t>https://youtu.be/rvHhyLy4Zbs</a:t>
            </a:r>
            <a:endParaRPr lang="en-US" sz="1500">
              <a:ea typeface="+mn-lt"/>
              <a:cs typeface="+mn-lt"/>
            </a:endParaRPr>
          </a:p>
        </p:txBody>
      </p:sp>
      <p:pic>
        <p:nvPicPr>
          <p:cNvPr id="8" name="Picture 8">
            <a:hlinkClick r:id="" action="ppaction://media"/>
            <a:extLst>
              <a:ext uri="{FF2B5EF4-FFF2-40B4-BE49-F238E27FC236}">
                <a16:creationId xmlns:a16="http://schemas.microsoft.com/office/drawing/2014/main" id="{94B4FFFD-5652-4580-BA5A-92C4A995DD9A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2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C6811-98EB-4BCE-BDC7-F58E0B68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Sabbath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62F2-08FB-466F-9BF7-C50217789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When enabled, elevator moves from floor to floor without any user input.</a:t>
            </a:r>
          </a:p>
          <a:p>
            <a:pPr marL="629920" lvl="1" indent="-305435"/>
            <a:r>
              <a:rPr lang="en-US">
                <a:solidFill>
                  <a:srgbClr val="FFFFFF"/>
                </a:solidFill>
              </a:rPr>
              <a:t>Order is 1-&gt;2-&gt;3-&gt;2-&gt;1...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  <a:hlinkClick r:id="rId3"/>
              </a:rPr>
              <a:t>https://youtu.be/jU38srUYT44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692684BD-A0C7-46E7-B1F1-308DF10E6DD0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38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4631-1714-42C4-AC8F-3A4E6C3B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3CF8EA-CCB5-4E0C-9B8C-20410784EFED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025" y="2299234"/>
            <a:ext cx="5194300" cy="34898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D0DDE8-E2F0-4C33-AF32-502AEF977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39" y="974361"/>
            <a:ext cx="5194769" cy="55463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Purpose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Network Overview</a:t>
            </a:r>
          </a:p>
          <a:p>
            <a:r>
              <a:rPr lang="en-US" dirty="0"/>
              <a:t>Data Flow Diagram</a:t>
            </a:r>
          </a:p>
          <a:p>
            <a:r>
              <a:rPr lang="en-US" dirty="0"/>
              <a:t>Phase 1</a:t>
            </a:r>
          </a:p>
          <a:p>
            <a:pPr lvl="1"/>
            <a:r>
              <a:rPr lang="en-US" dirty="0"/>
              <a:t>Controller Area Network (CAN)</a:t>
            </a:r>
          </a:p>
          <a:p>
            <a:pPr lvl="1"/>
            <a:r>
              <a:rPr lang="en-US" dirty="0"/>
              <a:t>Graphical User Interface (GUI)</a:t>
            </a:r>
          </a:p>
          <a:p>
            <a:r>
              <a:rPr lang="en-US" dirty="0"/>
              <a:t>Phase 2</a:t>
            </a:r>
          </a:p>
          <a:p>
            <a:pPr lvl="1"/>
            <a:r>
              <a:rPr lang="en-US" dirty="0"/>
              <a:t>User Interface Access and Connection</a:t>
            </a:r>
          </a:p>
          <a:p>
            <a:pPr lvl="1"/>
            <a:r>
              <a:rPr lang="en-US" dirty="0"/>
              <a:t>User interface action buttons &amp; icons</a:t>
            </a:r>
          </a:p>
          <a:p>
            <a:pPr lvl="1"/>
            <a:r>
              <a:rPr lang="en-US" dirty="0"/>
              <a:t>user interface &amp; repository capable of logging</a:t>
            </a:r>
          </a:p>
          <a:p>
            <a:pPr lvl="1"/>
            <a:endParaRPr lang="en-US" dirty="0"/>
          </a:p>
          <a:p>
            <a:r>
              <a:rPr lang="en-US" dirty="0"/>
              <a:t>Phase 3</a:t>
            </a:r>
          </a:p>
          <a:p>
            <a:pPr lvl="1"/>
            <a:r>
              <a:rPr lang="en-US" dirty="0"/>
              <a:t>Elevator state machine </a:t>
            </a:r>
          </a:p>
          <a:p>
            <a:pPr lvl="1"/>
            <a:r>
              <a:rPr lang="en-US" dirty="0"/>
              <a:t>PC-CAN Communication</a:t>
            </a:r>
          </a:p>
          <a:p>
            <a:pPr lvl="1"/>
            <a:r>
              <a:rPr lang="en-US" dirty="0"/>
              <a:t>PC-CAN Diagnostics</a:t>
            </a:r>
          </a:p>
          <a:p>
            <a:pPr lvl="1"/>
            <a:r>
              <a:rPr lang="en-US" dirty="0"/>
              <a:t>Unique feature – audio description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3473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60B90-F2B3-4FF1-BFA4-56D31FB9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Complete project 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040E6-F0A9-4C3A-871D-04D96E7F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solidFill>
                  <a:srgbClr val="FFFFFF"/>
                </a:solidFill>
              </a:rPr>
              <a:t>Project Repo: 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  <a:hlinkClick r:id="rId3"/>
              </a:rPr>
              <a:t>https://github.com/ddreise/SoftwareEngineering</a:t>
            </a:r>
            <a:endParaRPr lang="en-US" dirty="0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Link to video: </a:t>
            </a:r>
          </a:p>
          <a:p>
            <a:pPr marL="629920" lvl="1" indent="-305435"/>
            <a:r>
              <a:rPr lang="en-US" dirty="0">
                <a:ea typeface="+mn-lt"/>
                <a:cs typeface="+mn-lt"/>
                <a:hlinkClick r:id="rId4"/>
              </a:rPr>
              <a:t>https://youtu.be/-ffnf9d-77E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E8FDE703-94FD-4C1F-8015-96D5437F2B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1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C1AA88-3129-4044-9633-B9DBECADF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1706581"/>
            <a:ext cx="3031852" cy="1722419"/>
          </a:xfrm>
        </p:spPr>
        <p:txBody>
          <a:bodyPr/>
          <a:lstStyle/>
          <a:p>
            <a:r>
              <a:rPr lang="en-US" dirty="0"/>
              <a:t>Project purpose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84CFB-6F96-4A38-A40A-476DC34ED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To study and apply design principles regarding networked systems.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</a:p>
          <a:p>
            <a:pPr lvl="1"/>
            <a:r>
              <a:rPr lang="en-US" dirty="0"/>
              <a:t>To gain practical knowledge of the implementation and integration of various systems including: databases, industry-standard data networks, clients and remote servers, webpage design and interaction, &amp; data logging and diagnostics.</a:t>
            </a:r>
            <a:endParaRPr lang="en-CA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80CBCA-1EE4-49F1-8B89-398F96E76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1" y="5838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362D0B-AB8B-407B-A186-37AD40CB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1706581"/>
            <a:ext cx="3031852" cy="1722419"/>
          </a:xfrm>
        </p:spPr>
        <p:txBody>
          <a:bodyPr>
            <a:normAutofit/>
          </a:bodyPr>
          <a:lstStyle/>
          <a:p>
            <a:r>
              <a:rPr lang="en-US" sz="2800" dirty="0"/>
              <a:t>Project Description</a:t>
            </a:r>
            <a:endParaRPr lang="en-CA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F6D71-AA20-413E-9457-FBCB5FF86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remotely control an elevator and display diagnostics information by leveraging the design and implementation of</a:t>
            </a:r>
          </a:p>
          <a:p>
            <a:pPr lvl="1"/>
            <a:r>
              <a:rPr lang="en-US" dirty="0"/>
              <a:t>A Controller Area Network</a:t>
            </a:r>
          </a:p>
          <a:p>
            <a:pPr lvl="1"/>
            <a:r>
              <a:rPr lang="en-US" dirty="0"/>
              <a:t>A server with a database</a:t>
            </a:r>
          </a:p>
          <a:p>
            <a:pPr lvl="1"/>
            <a:r>
              <a:rPr lang="en-US" dirty="0"/>
              <a:t>A Graphical User Interface (a webpage) </a:t>
            </a:r>
          </a:p>
          <a:p>
            <a:pPr lvl="1"/>
            <a:r>
              <a:rPr lang="en-US" dirty="0"/>
              <a:t>The integration of various networked systems (LAN, CAN, Internet)</a:t>
            </a:r>
          </a:p>
          <a:p>
            <a:pPr lvl="1"/>
            <a:endParaRPr lang="en-CA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E36E39-A047-4546-AAFC-7A99B4C65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1" y="58380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2E4A4-2F0E-4EA5-95A6-A0308C90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86" y="1966308"/>
            <a:ext cx="3259016" cy="1462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 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B9AE6-5298-430E-849A-49EEBA0D2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48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834F17-974B-40D0-B2D4-3044EC747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508" y="564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4795A-57B7-4A3E-966E-457C910B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 flow diagram</a:t>
            </a:r>
            <a:endParaRPr lang="en-CA" dirty="0">
              <a:solidFill>
                <a:srgbClr val="FFFE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988EE1-36AD-4EE5-BCCF-0C7223A83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12825" y="628320"/>
            <a:ext cx="8131047" cy="576224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D830E7-4ED9-49B1-B76D-70A8257D4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467" y="57470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5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6B911-3D89-492F-AE06-CC1FD5D3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45" y="1005840"/>
            <a:ext cx="6828909" cy="4805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Phase 1</a:t>
            </a:r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9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8397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8CB6-B32D-4EF7-8C5A-7463B46A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Elevator system CAN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858D-0234-4115-AC7F-E7F7C01CC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305435" indent="-305435"/>
            <a:r>
              <a:rPr lang="en-US"/>
              <a:t>There is 1 CAN node per floor ("call-station")</a:t>
            </a:r>
          </a:p>
          <a:p>
            <a:pPr marL="305435" indent="-305435"/>
            <a:r>
              <a:rPr lang="en-US"/>
              <a:t>Each call-station is equipped with up/down switches</a:t>
            </a:r>
          </a:p>
          <a:p>
            <a:pPr marL="305435" indent="-305435"/>
            <a:r>
              <a:rPr lang="en-US"/>
              <a:t>Elevator car is equipped with floors 1,2,3 selection switches</a:t>
            </a:r>
          </a:p>
          <a:p>
            <a:pPr marL="305435" indent="-305435"/>
            <a:r>
              <a:rPr lang="en-US"/>
              <a:t>Capable of detecting the location of the elevator via distance sensor</a:t>
            </a:r>
          </a:p>
          <a:p>
            <a:pPr marL="305435" indent="-305435"/>
            <a:r>
              <a:rPr lang="en-US"/>
              <a:t>Capable of detecting up/down requests at any floor &amp; switch</a:t>
            </a:r>
          </a:p>
          <a:p>
            <a:pPr marL="305435" indent="-305435"/>
            <a:r>
              <a:rPr lang="en-US"/>
              <a:t>Capable of detecting floor selection from within the elevator</a:t>
            </a:r>
          </a:p>
          <a:p>
            <a:pPr marL="305435" indent="-305435"/>
            <a:endParaRPr lang="en-US"/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BCE32D3A-0769-42CE-81A4-08CBEB7CBA96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727825" y="2329656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57945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C1B35-0B85-4FEE-A7A7-7A9177AC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Elevator system gui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E908-3673-4E06-91A4-1B65CA5BA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55" y="2177142"/>
            <a:ext cx="3409782" cy="38236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>
                <a:solidFill>
                  <a:srgbClr val="FFFFFF"/>
                </a:solidFill>
              </a:rPr>
              <a:t>GUI capable of displaying current location of the elevator</a:t>
            </a:r>
          </a:p>
          <a:p>
            <a:pPr marL="305435" indent="-305435"/>
            <a:r>
              <a:rPr lang="en-US">
                <a:solidFill>
                  <a:srgbClr val="FFFFFF"/>
                </a:solidFill>
                <a:hlinkClick r:id="rId3"/>
              </a:rPr>
              <a:t>https</a:t>
            </a:r>
            <a:r>
              <a:rPr lang="en-US">
                <a:solidFill>
                  <a:srgbClr val="FFFFFF"/>
                </a:solidFill>
              </a:rPr>
              <a:t>://youtu.be/8cApqjhLs5s\</a:t>
            </a:r>
          </a:p>
          <a:p>
            <a:pPr marL="305435" indent="-305435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390960A0-2933-4D01-8414-C12D6F4E9F6F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95779" y="936141"/>
            <a:ext cx="6624406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56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413B"/>
      </a:dk2>
      <a:lt2>
        <a:srgbClr val="EEECF0"/>
      </a:lt2>
      <a:accent1>
        <a:srgbClr val="81AC61"/>
      </a:accent1>
      <a:accent2>
        <a:srgbClr val="53B452"/>
      </a:accent2>
      <a:accent3>
        <a:srgbClr val="57B27C"/>
      </a:accent3>
      <a:accent4>
        <a:srgbClr val="50B19F"/>
      </a:accent4>
      <a:accent5>
        <a:srgbClr val="47ACCB"/>
      </a:accent5>
      <a:accent6>
        <a:srgbClr val="618AD7"/>
      </a:accent6>
      <a:hlink>
        <a:srgbClr val="9B78B6"/>
      </a:hlink>
      <a:folHlink>
        <a:srgbClr val="878787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542</Words>
  <Application>Microsoft Office PowerPoint</Application>
  <PresentationFormat>Widescreen</PresentationFormat>
  <Paragraphs>83</Paragraphs>
  <Slides>20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DividendVTI</vt:lpstr>
      <vt:lpstr>Project VI – CAN elevator: diagnostics and control design Project</vt:lpstr>
      <vt:lpstr>Contents</vt:lpstr>
      <vt:lpstr>Project purpose</vt:lpstr>
      <vt:lpstr>Project Description</vt:lpstr>
      <vt:lpstr>Design </vt:lpstr>
      <vt:lpstr>Data flow diagram</vt:lpstr>
      <vt:lpstr>Phase 1</vt:lpstr>
      <vt:lpstr>Elevator system CAN network</vt:lpstr>
      <vt:lpstr>Elevator system gui design</vt:lpstr>
      <vt:lpstr>Phase 2</vt:lpstr>
      <vt:lpstr>User interface access &amp; Connection</vt:lpstr>
      <vt:lpstr>User interface action buttons &amp; icons</vt:lpstr>
      <vt:lpstr>user interface &amp; repository capable of logging</vt:lpstr>
      <vt:lpstr>Phase 3</vt:lpstr>
      <vt:lpstr>Elevator state machine</vt:lpstr>
      <vt:lpstr>State logic / PC-CAN Communication</vt:lpstr>
      <vt:lpstr>PC-CAN Diagnostics</vt:lpstr>
      <vt:lpstr>Unique feature – audio description</vt:lpstr>
      <vt:lpstr>Sabbath mode</vt:lpstr>
      <vt:lpstr>Complete project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VI – CAN elevator: diagnostics and control design Project</dc:title>
  <dc:creator>Daniel Dreise</dc:creator>
  <cp:lastModifiedBy>Daniel Dreise</cp:lastModifiedBy>
  <cp:revision>74</cp:revision>
  <dcterms:created xsi:type="dcterms:W3CDTF">2020-08-10T03:14:10Z</dcterms:created>
  <dcterms:modified xsi:type="dcterms:W3CDTF">2020-08-10T15:14:50Z</dcterms:modified>
</cp:coreProperties>
</file>